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1E"/>
    <a:srgbClr val="41AD49"/>
    <a:srgbClr val="282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42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DE87C18-66B3-493E-8788-9DB890038A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1" t="22043" r="27465" b="18270"/>
          <a:stretch/>
        </p:blipFill>
        <p:spPr>
          <a:xfrm>
            <a:off x="0" y="19642"/>
            <a:ext cx="4833257" cy="68383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3DEF5E-BE98-484C-AB45-4FF765547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4588" y="1122363"/>
            <a:ext cx="5123411" cy="2427172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48A68D-13A6-469F-93D6-7DAE84603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4588" y="3898669"/>
            <a:ext cx="5123411" cy="138657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roxima Nova" panose="02000506030000020004" pitchFamily="50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731956-E0D0-4292-AA09-8C29FF1427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34" y="5630623"/>
            <a:ext cx="3621998" cy="84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1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0042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B9DF-44A0-4628-84E0-C5B896AC34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970202"/>
            <a:ext cx="3949028" cy="963892"/>
          </a:xfrm>
        </p:spPr>
        <p:txBody>
          <a:bodyPr anchor="b">
            <a:normAutofit/>
          </a:bodyPr>
          <a:lstStyle>
            <a:lvl1pPr>
              <a:defRPr sz="4500" b="1">
                <a:solidFill>
                  <a:srgbClr val="41AD49"/>
                </a:solidFill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F0CC83-B791-4F35-A85F-9C04947D01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33550" y="-8208"/>
            <a:ext cx="9275608" cy="6883993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264"/>
              <a:gd name="connsiteY0" fmla="*/ 0 h 10053"/>
              <a:gd name="connsiteX1" fmla="*/ 5264 w 10264"/>
              <a:gd name="connsiteY1" fmla="*/ 53 h 10053"/>
              <a:gd name="connsiteX2" fmla="*/ 10264 w 10264"/>
              <a:gd name="connsiteY2" fmla="*/ 5053 h 10053"/>
              <a:gd name="connsiteX3" fmla="*/ 5264 w 10264"/>
              <a:gd name="connsiteY3" fmla="*/ 10053 h 10053"/>
              <a:gd name="connsiteX4" fmla="*/ 0 w 10264"/>
              <a:gd name="connsiteY4" fmla="*/ 0 h 10053"/>
              <a:gd name="connsiteX0" fmla="*/ 0 w 10293"/>
              <a:gd name="connsiteY0" fmla="*/ 0 h 10053"/>
              <a:gd name="connsiteX1" fmla="*/ 5264 w 10293"/>
              <a:gd name="connsiteY1" fmla="*/ 53 h 10053"/>
              <a:gd name="connsiteX2" fmla="*/ 10293 w 10293"/>
              <a:gd name="connsiteY2" fmla="*/ 9735 h 10053"/>
              <a:gd name="connsiteX3" fmla="*/ 5264 w 10293"/>
              <a:gd name="connsiteY3" fmla="*/ 10053 h 10053"/>
              <a:gd name="connsiteX4" fmla="*/ 0 w 10293"/>
              <a:gd name="connsiteY4" fmla="*/ 0 h 10053"/>
              <a:gd name="connsiteX0" fmla="*/ 0 w 10318"/>
              <a:gd name="connsiteY0" fmla="*/ 0 h 10053"/>
              <a:gd name="connsiteX1" fmla="*/ 10318 w 10318"/>
              <a:gd name="connsiteY1" fmla="*/ 27 h 10053"/>
              <a:gd name="connsiteX2" fmla="*/ 10293 w 10318"/>
              <a:gd name="connsiteY2" fmla="*/ 9735 h 10053"/>
              <a:gd name="connsiteX3" fmla="*/ 5264 w 10318"/>
              <a:gd name="connsiteY3" fmla="*/ 10053 h 10053"/>
              <a:gd name="connsiteX4" fmla="*/ 0 w 10318"/>
              <a:gd name="connsiteY4" fmla="*/ 0 h 10053"/>
              <a:gd name="connsiteX0" fmla="*/ 0 w 10318"/>
              <a:gd name="connsiteY0" fmla="*/ 0 h 9784"/>
              <a:gd name="connsiteX1" fmla="*/ 10318 w 10318"/>
              <a:gd name="connsiteY1" fmla="*/ 27 h 9784"/>
              <a:gd name="connsiteX2" fmla="*/ 10293 w 10318"/>
              <a:gd name="connsiteY2" fmla="*/ 9735 h 9784"/>
              <a:gd name="connsiteX3" fmla="*/ 5235 w 10318"/>
              <a:gd name="connsiteY3" fmla="*/ 9784 h 9784"/>
              <a:gd name="connsiteX4" fmla="*/ 0 w 10318"/>
              <a:gd name="connsiteY4" fmla="*/ 0 h 9784"/>
              <a:gd name="connsiteX0" fmla="*/ 0 w 10000"/>
              <a:gd name="connsiteY0" fmla="*/ 0 h 10042"/>
              <a:gd name="connsiteX1" fmla="*/ 10000 w 10000"/>
              <a:gd name="connsiteY1" fmla="*/ 28 h 10042"/>
              <a:gd name="connsiteX2" fmla="*/ 9985 w 10000"/>
              <a:gd name="connsiteY2" fmla="*/ 10042 h 10042"/>
              <a:gd name="connsiteX3" fmla="*/ 5074 w 10000"/>
              <a:gd name="connsiteY3" fmla="*/ 10000 h 10042"/>
              <a:gd name="connsiteX4" fmla="*/ 0 w 10000"/>
              <a:gd name="connsiteY4" fmla="*/ 0 h 10042"/>
              <a:gd name="connsiteX0" fmla="*/ 0 w 9642"/>
              <a:gd name="connsiteY0" fmla="*/ 79 h 10014"/>
              <a:gd name="connsiteX1" fmla="*/ 9642 w 9642"/>
              <a:gd name="connsiteY1" fmla="*/ 0 h 10014"/>
              <a:gd name="connsiteX2" fmla="*/ 9627 w 9642"/>
              <a:gd name="connsiteY2" fmla="*/ 10014 h 10014"/>
              <a:gd name="connsiteX3" fmla="*/ 4716 w 9642"/>
              <a:gd name="connsiteY3" fmla="*/ 9972 h 10014"/>
              <a:gd name="connsiteX4" fmla="*/ 0 w 9642"/>
              <a:gd name="connsiteY4" fmla="*/ 79 h 10014"/>
              <a:gd name="connsiteX0" fmla="*/ 0 w 10000"/>
              <a:gd name="connsiteY0" fmla="*/ 0 h 10001"/>
              <a:gd name="connsiteX1" fmla="*/ 10000 w 10000"/>
              <a:gd name="connsiteY1" fmla="*/ 1 h 10001"/>
              <a:gd name="connsiteX2" fmla="*/ 9984 w 10000"/>
              <a:gd name="connsiteY2" fmla="*/ 10001 h 10001"/>
              <a:gd name="connsiteX3" fmla="*/ 4891 w 10000"/>
              <a:gd name="connsiteY3" fmla="*/ 9959 h 10001"/>
              <a:gd name="connsiteX4" fmla="*/ 0 w 10000"/>
              <a:gd name="connsiteY4" fmla="*/ 0 h 10001"/>
              <a:gd name="connsiteX0" fmla="*/ 0 w 10000"/>
              <a:gd name="connsiteY0" fmla="*/ 0 h 10001"/>
              <a:gd name="connsiteX1" fmla="*/ 10000 w 10000"/>
              <a:gd name="connsiteY1" fmla="*/ 1 h 10001"/>
              <a:gd name="connsiteX2" fmla="*/ 9984 w 10000"/>
              <a:gd name="connsiteY2" fmla="*/ 10001 h 10001"/>
              <a:gd name="connsiteX3" fmla="*/ 6776 w 10000"/>
              <a:gd name="connsiteY3" fmla="*/ 9986 h 10001"/>
              <a:gd name="connsiteX4" fmla="*/ 0 w 10000"/>
              <a:gd name="connsiteY4" fmla="*/ 0 h 10001"/>
              <a:gd name="connsiteX0" fmla="*/ 0 w 10000"/>
              <a:gd name="connsiteY0" fmla="*/ 0 h 10026"/>
              <a:gd name="connsiteX1" fmla="*/ 10000 w 10000"/>
              <a:gd name="connsiteY1" fmla="*/ 1 h 10026"/>
              <a:gd name="connsiteX2" fmla="*/ 9984 w 10000"/>
              <a:gd name="connsiteY2" fmla="*/ 10001 h 10026"/>
              <a:gd name="connsiteX3" fmla="*/ 6776 w 10000"/>
              <a:gd name="connsiteY3" fmla="*/ 10026 h 10026"/>
              <a:gd name="connsiteX4" fmla="*/ 0 w 10000"/>
              <a:gd name="connsiteY4" fmla="*/ 0 h 10026"/>
              <a:gd name="connsiteX0" fmla="*/ 0 w 10000"/>
              <a:gd name="connsiteY0" fmla="*/ 0 h 10052"/>
              <a:gd name="connsiteX1" fmla="*/ 10000 w 10000"/>
              <a:gd name="connsiteY1" fmla="*/ 1 h 10052"/>
              <a:gd name="connsiteX2" fmla="*/ 9947 w 10000"/>
              <a:gd name="connsiteY2" fmla="*/ 10052 h 10052"/>
              <a:gd name="connsiteX3" fmla="*/ 6776 w 10000"/>
              <a:gd name="connsiteY3" fmla="*/ 10026 h 10052"/>
              <a:gd name="connsiteX4" fmla="*/ 0 w 10000"/>
              <a:gd name="connsiteY4" fmla="*/ 0 h 10052"/>
              <a:gd name="connsiteX0" fmla="*/ 0 w 9953"/>
              <a:gd name="connsiteY0" fmla="*/ 12 h 10064"/>
              <a:gd name="connsiteX1" fmla="*/ 9953 w 9953"/>
              <a:gd name="connsiteY1" fmla="*/ 0 h 10064"/>
              <a:gd name="connsiteX2" fmla="*/ 9947 w 9953"/>
              <a:gd name="connsiteY2" fmla="*/ 10064 h 10064"/>
              <a:gd name="connsiteX3" fmla="*/ 6776 w 9953"/>
              <a:gd name="connsiteY3" fmla="*/ 10038 h 10064"/>
              <a:gd name="connsiteX4" fmla="*/ 0 w 9953"/>
              <a:gd name="connsiteY4" fmla="*/ 12 h 10064"/>
              <a:gd name="connsiteX0" fmla="*/ 0 w 10000"/>
              <a:gd name="connsiteY0" fmla="*/ 12 h 10000"/>
              <a:gd name="connsiteX1" fmla="*/ 10000 w 10000"/>
              <a:gd name="connsiteY1" fmla="*/ 0 h 10000"/>
              <a:gd name="connsiteX2" fmla="*/ 9994 w 10000"/>
              <a:gd name="connsiteY2" fmla="*/ 10000 h 10000"/>
              <a:gd name="connsiteX3" fmla="*/ 6799 w 10000"/>
              <a:gd name="connsiteY3" fmla="*/ 9999 h 10000"/>
              <a:gd name="connsiteX4" fmla="*/ 0 w 10000"/>
              <a:gd name="connsiteY4" fmla="*/ 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2"/>
                </a:moveTo>
                <a:lnTo>
                  <a:pt x="10000" y="0"/>
                </a:lnTo>
                <a:cubicBezTo>
                  <a:pt x="9992" y="3281"/>
                  <a:pt x="10003" y="6718"/>
                  <a:pt x="9994" y="10000"/>
                </a:cubicBezTo>
                <a:lnTo>
                  <a:pt x="6799" y="9999"/>
                </a:lnTo>
                <a:lnTo>
                  <a:pt x="0" y="12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74999-E756-4333-B623-ACE9B00E3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934094"/>
            <a:ext cx="4919989" cy="3499261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2000">
                <a:solidFill>
                  <a:schemeClr val="bg1"/>
                </a:solidFill>
                <a:latin typeface="Proxima Nova" panose="0200050603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C732E1-D90B-439F-98A4-2C2121B7A5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8011" y="424644"/>
            <a:ext cx="2387895" cy="55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3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solidFill>
          <a:srgbClr val="0042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80E9986-3C40-4AFE-93B0-8F6487039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38493" y="-48707"/>
            <a:ext cx="9365079" cy="6939068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8601 w 18601"/>
              <a:gd name="connsiteY0" fmla="*/ 7126 h 12126"/>
              <a:gd name="connsiteX1" fmla="*/ 0 w 18601"/>
              <a:gd name="connsiteY1" fmla="*/ 0 h 12126"/>
              <a:gd name="connsiteX2" fmla="*/ 18601 w 18601"/>
              <a:gd name="connsiteY2" fmla="*/ 7126 h 12126"/>
              <a:gd name="connsiteX3" fmla="*/ 13601 w 18601"/>
              <a:gd name="connsiteY3" fmla="*/ 12126 h 12126"/>
              <a:gd name="connsiteX4" fmla="*/ 8601 w 18601"/>
              <a:gd name="connsiteY4" fmla="*/ 7126 h 12126"/>
              <a:gd name="connsiteX0" fmla="*/ 8 w 18601"/>
              <a:gd name="connsiteY0" fmla="*/ 14202 h 14202"/>
              <a:gd name="connsiteX1" fmla="*/ 0 w 18601"/>
              <a:gd name="connsiteY1" fmla="*/ 0 h 14202"/>
              <a:gd name="connsiteX2" fmla="*/ 18601 w 18601"/>
              <a:gd name="connsiteY2" fmla="*/ 7126 h 14202"/>
              <a:gd name="connsiteX3" fmla="*/ 13601 w 18601"/>
              <a:gd name="connsiteY3" fmla="*/ 12126 h 14202"/>
              <a:gd name="connsiteX4" fmla="*/ 8 w 18601"/>
              <a:gd name="connsiteY4" fmla="*/ 14202 h 14202"/>
              <a:gd name="connsiteX0" fmla="*/ 8 w 15314"/>
              <a:gd name="connsiteY0" fmla="*/ 14202 h 14202"/>
              <a:gd name="connsiteX1" fmla="*/ 0 w 15314"/>
              <a:gd name="connsiteY1" fmla="*/ 0 h 14202"/>
              <a:gd name="connsiteX2" fmla="*/ 15314 w 15314"/>
              <a:gd name="connsiteY2" fmla="*/ 32 h 14202"/>
              <a:gd name="connsiteX3" fmla="*/ 13601 w 15314"/>
              <a:gd name="connsiteY3" fmla="*/ 12126 h 14202"/>
              <a:gd name="connsiteX4" fmla="*/ 8 w 15314"/>
              <a:gd name="connsiteY4" fmla="*/ 14202 h 14202"/>
              <a:gd name="connsiteX0" fmla="*/ 8 w 15314"/>
              <a:gd name="connsiteY0" fmla="*/ 14202 h 14217"/>
              <a:gd name="connsiteX1" fmla="*/ 0 w 15314"/>
              <a:gd name="connsiteY1" fmla="*/ 0 h 14217"/>
              <a:gd name="connsiteX2" fmla="*/ 15314 w 15314"/>
              <a:gd name="connsiteY2" fmla="*/ 32 h 14217"/>
              <a:gd name="connsiteX3" fmla="*/ 6391 w 15314"/>
              <a:gd name="connsiteY3" fmla="*/ 14217 h 14217"/>
              <a:gd name="connsiteX4" fmla="*/ 8 w 15314"/>
              <a:gd name="connsiteY4" fmla="*/ 14202 h 14217"/>
              <a:gd name="connsiteX0" fmla="*/ 1 w 15307"/>
              <a:gd name="connsiteY0" fmla="*/ 14202 h 14217"/>
              <a:gd name="connsiteX1" fmla="*/ 134 w 15307"/>
              <a:gd name="connsiteY1" fmla="*/ 0 h 14217"/>
              <a:gd name="connsiteX2" fmla="*/ 15307 w 15307"/>
              <a:gd name="connsiteY2" fmla="*/ 32 h 14217"/>
              <a:gd name="connsiteX3" fmla="*/ 6384 w 15307"/>
              <a:gd name="connsiteY3" fmla="*/ 14217 h 14217"/>
              <a:gd name="connsiteX4" fmla="*/ 1 w 15307"/>
              <a:gd name="connsiteY4" fmla="*/ 14202 h 14217"/>
              <a:gd name="connsiteX0" fmla="*/ 22 w 15173"/>
              <a:gd name="connsiteY0" fmla="*/ 14202 h 14217"/>
              <a:gd name="connsiteX1" fmla="*/ 0 w 15173"/>
              <a:gd name="connsiteY1" fmla="*/ 0 h 14217"/>
              <a:gd name="connsiteX2" fmla="*/ 15173 w 15173"/>
              <a:gd name="connsiteY2" fmla="*/ 32 h 14217"/>
              <a:gd name="connsiteX3" fmla="*/ 6250 w 15173"/>
              <a:gd name="connsiteY3" fmla="*/ 14217 h 14217"/>
              <a:gd name="connsiteX4" fmla="*/ 22 w 15173"/>
              <a:gd name="connsiteY4" fmla="*/ 14202 h 14217"/>
              <a:gd name="connsiteX0" fmla="*/ 22 w 15173"/>
              <a:gd name="connsiteY0" fmla="*/ 14238 h 14238"/>
              <a:gd name="connsiteX1" fmla="*/ 0 w 15173"/>
              <a:gd name="connsiteY1" fmla="*/ 0 h 14238"/>
              <a:gd name="connsiteX2" fmla="*/ 15173 w 15173"/>
              <a:gd name="connsiteY2" fmla="*/ 32 h 14238"/>
              <a:gd name="connsiteX3" fmla="*/ 6250 w 15173"/>
              <a:gd name="connsiteY3" fmla="*/ 14217 h 14238"/>
              <a:gd name="connsiteX4" fmla="*/ 22 w 15173"/>
              <a:gd name="connsiteY4" fmla="*/ 14238 h 14238"/>
              <a:gd name="connsiteX0" fmla="*/ 22 w 15173"/>
              <a:gd name="connsiteY0" fmla="*/ 14238 h 14238"/>
              <a:gd name="connsiteX1" fmla="*/ 0 w 15173"/>
              <a:gd name="connsiteY1" fmla="*/ 0 h 14238"/>
              <a:gd name="connsiteX2" fmla="*/ 15173 w 15173"/>
              <a:gd name="connsiteY2" fmla="*/ 32 h 14238"/>
              <a:gd name="connsiteX3" fmla="*/ 6067 w 15173"/>
              <a:gd name="connsiteY3" fmla="*/ 14235 h 14238"/>
              <a:gd name="connsiteX4" fmla="*/ 22 w 15173"/>
              <a:gd name="connsiteY4" fmla="*/ 14238 h 1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3" h="14238">
                <a:moveTo>
                  <a:pt x="22" y="14238"/>
                </a:moveTo>
                <a:cubicBezTo>
                  <a:pt x="19" y="9504"/>
                  <a:pt x="3" y="4734"/>
                  <a:pt x="0" y="0"/>
                </a:cubicBezTo>
                <a:lnTo>
                  <a:pt x="15173" y="32"/>
                </a:lnTo>
                <a:lnTo>
                  <a:pt x="6067" y="14235"/>
                </a:lnTo>
                <a:lnTo>
                  <a:pt x="22" y="14238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FB9DF-44A0-4628-84E0-C5B896AC34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7086" y="1970202"/>
            <a:ext cx="3652318" cy="963892"/>
          </a:xfrm>
        </p:spPr>
        <p:txBody>
          <a:bodyPr anchor="b">
            <a:normAutofit/>
          </a:bodyPr>
          <a:lstStyle>
            <a:lvl1pPr algn="r">
              <a:defRPr sz="4500" b="1">
                <a:solidFill>
                  <a:srgbClr val="41AD49"/>
                </a:solidFill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74999-E756-4333-B623-ACE9B00E3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9415" y="2934094"/>
            <a:ext cx="4919989" cy="3499261"/>
          </a:xfrm>
        </p:spPr>
        <p:txBody>
          <a:bodyPr>
            <a:normAutofit/>
          </a:bodyPr>
          <a:lstStyle>
            <a:lvl1pPr marL="0" indent="0" algn="r">
              <a:spcAft>
                <a:spcPts val="1000"/>
              </a:spcAft>
              <a:buNone/>
              <a:defRPr sz="2000">
                <a:solidFill>
                  <a:schemeClr val="bg1"/>
                </a:solidFill>
                <a:latin typeface="Proxima Nova" panose="0200050603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C732E1-D90B-439F-98A4-2C2121B7A5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7541" y="424644"/>
            <a:ext cx="2387895" cy="55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31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F0CC83-B791-4F35-A85F-9C04947D01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89464"/>
            <a:ext cx="6521130" cy="40756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67A02C-F4C3-4D64-B975-3C67A658BD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7682" y="521472"/>
            <a:ext cx="11216636" cy="821553"/>
          </a:xfrm>
          <a:effectLst/>
        </p:spPr>
        <p:txBody>
          <a:bodyPr anchor="t">
            <a:normAutofit/>
          </a:bodyPr>
          <a:lstStyle>
            <a:lvl1pPr algn="l">
              <a:defRPr sz="4500" b="1">
                <a:solidFill>
                  <a:srgbClr val="00421E"/>
                </a:solidFill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E967A33-B1B3-4BE5-8DC1-639FA9F9790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7682" y="1685925"/>
            <a:ext cx="4415244" cy="4079149"/>
          </a:xfrm>
        </p:spPr>
        <p:txBody>
          <a:bodyPr/>
          <a:lstStyle>
            <a:lvl1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</a:defRPr>
            </a:lvl1pPr>
            <a:lvl2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</a:defRPr>
            </a:lvl2pPr>
            <a:lvl3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</a:defRPr>
            </a:lvl3pPr>
            <a:lvl4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</a:defRPr>
            </a:lvl4pPr>
            <a:lvl5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0D57F98F-D5C5-DC62-1F19-08FF335C2C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94" y="5969162"/>
            <a:ext cx="2331720" cy="59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19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solidFill>
          <a:srgbClr val="2828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F0CC83-B791-4F35-A85F-9C04947D01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67A02C-F4C3-4D64-B975-3C67A658BD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7682" y="521472"/>
            <a:ext cx="4415244" cy="915442"/>
          </a:xfrm>
          <a:effectLst/>
        </p:spPr>
        <p:txBody>
          <a:bodyPr anchor="t">
            <a:normAutofit/>
          </a:bodyPr>
          <a:lstStyle>
            <a:lvl1pPr algn="l">
              <a:defRPr sz="4500" b="1">
                <a:solidFill>
                  <a:srgbClr val="41AD49"/>
                </a:solidFill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E967A33-B1B3-4BE5-8DC1-639FA9F9790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7682" y="1689464"/>
            <a:ext cx="4415244" cy="4075610"/>
          </a:xfrm>
        </p:spPr>
        <p:txBody>
          <a:bodyPr/>
          <a:lstStyle>
            <a:lvl1pPr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2pPr>
            <a:lvl3pPr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3pPr>
            <a:lvl4pPr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4pPr>
            <a:lvl5pPr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8C0266-2D63-443B-8427-4022B5D455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47" y="6007608"/>
            <a:ext cx="233828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46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solidFill>
          <a:srgbClr val="2828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F0CC83-B791-4F35-A85F-9C04947D01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67A02C-F4C3-4D64-B975-3C67A658BD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7122" y="634684"/>
            <a:ext cx="4415244" cy="915442"/>
          </a:xfrm>
          <a:effectLst/>
        </p:spPr>
        <p:txBody>
          <a:bodyPr anchor="t">
            <a:normAutofit/>
          </a:bodyPr>
          <a:lstStyle>
            <a:lvl1pPr algn="r">
              <a:defRPr sz="4500" b="1">
                <a:solidFill>
                  <a:srgbClr val="41AD49"/>
                </a:solidFill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E967A33-B1B3-4BE5-8DC1-639FA9F9790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437122" y="1802676"/>
            <a:ext cx="4415244" cy="4075610"/>
          </a:xfrm>
        </p:spPr>
        <p:txBody>
          <a:bodyPr/>
          <a:lstStyle>
            <a:lvl1pPr algn="r"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1pPr>
            <a:lvl2pPr algn="r"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2pPr>
            <a:lvl3pPr algn="r"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3pPr>
            <a:lvl4pPr algn="r"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4pPr>
            <a:lvl5pPr algn="r"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8C0266-2D63-443B-8427-4022B5D455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078" y="6120820"/>
            <a:ext cx="233828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28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72A25-A75A-4CA0-9A05-AC90D61A4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500" b="1">
                <a:solidFill>
                  <a:srgbClr val="00421E"/>
                </a:solidFill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1A058-5E40-4D41-BDF0-2835C51CA3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5100"/>
          </a:xfrm>
        </p:spPr>
        <p:txBody>
          <a:bodyPr/>
          <a:lstStyle>
            <a:lvl1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02548-14E5-49A5-A2D1-DA39D788B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5100"/>
          </a:xfrm>
        </p:spPr>
        <p:txBody>
          <a:bodyPr/>
          <a:lstStyle>
            <a:lvl1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FB07BC4-DECB-CD79-F5CC-0803A9F1F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94" y="5969162"/>
            <a:ext cx="2331720" cy="59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03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0042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5373B-CC5A-431E-AD4A-852A987C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500" b="1">
                <a:solidFill>
                  <a:srgbClr val="41AD49"/>
                </a:solidFill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93D79-57CC-48C8-B2E5-192C582C7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078" y="6120820"/>
            <a:ext cx="233828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62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42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3D2061-BEEB-45EF-85F5-8DCF05C778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38BA80-6A7C-4C65-91D4-4930DBF34F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5501" y="4618182"/>
            <a:ext cx="5065635" cy="11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5385D-22D4-482F-9F39-AED8A717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2480"/>
            <a:ext cx="10515600" cy="1201784"/>
          </a:xfrm>
        </p:spPr>
        <p:txBody>
          <a:bodyPr>
            <a:normAutofit/>
          </a:bodyPr>
          <a:lstStyle>
            <a:lvl1pPr>
              <a:defRPr sz="4500" b="1">
                <a:solidFill>
                  <a:srgbClr val="00421E"/>
                </a:solidFill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71CB9-60CC-4E29-BAD3-EFCCE0E30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8434"/>
            <a:ext cx="10515600" cy="3727269"/>
          </a:xfrm>
        </p:spPr>
        <p:txBody>
          <a:bodyPr/>
          <a:lstStyle>
            <a:lvl1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</a:defRPr>
            </a:lvl1pPr>
            <a:lvl2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</a:defRPr>
            </a:lvl2pPr>
            <a:lvl3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</a:defRPr>
            </a:lvl3pPr>
            <a:lvl4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</a:defRPr>
            </a:lvl4pPr>
            <a:lvl5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972622A0-A76D-D6C1-9782-1F219C7674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719" y="5968950"/>
            <a:ext cx="2331720" cy="59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1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2828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5385D-22D4-482F-9F39-AED8A717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2480"/>
            <a:ext cx="10515600" cy="1201784"/>
          </a:xfrm>
        </p:spPr>
        <p:txBody>
          <a:bodyPr>
            <a:normAutofit/>
          </a:bodyPr>
          <a:lstStyle>
            <a:lvl1pPr>
              <a:defRPr sz="4500" b="1">
                <a:solidFill>
                  <a:srgbClr val="41AD49"/>
                </a:solidFill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71CB9-60CC-4E29-BAD3-EFCCE0E30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8434"/>
            <a:ext cx="10515600" cy="3727269"/>
          </a:xfrm>
        </p:spPr>
        <p:txBody>
          <a:bodyPr/>
          <a:lstStyle>
            <a:lvl1pPr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2pPr>
            <a:lvl3pPr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3pPr>
            <a:lvl4pPr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4pPr>
            <a:lvl5pPr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3A22AB-20A1-4D7E-85E8-901A2164B9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512" y="6007608"/>
            <a:ext cx="233828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6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5385D-22D4-482F-9F39-AED8A717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2480"/>
            <a:ext cx="10515600" cy="1201784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tx1"/>
                </a:solidFill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71CB9-60CC-4E29-BAD3-EFCCE0E30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8434"/>
            <a:ext cx="10515600" cy="3727269"/>
          </a:xfrm>
        </p:spPr>
        <p:txBody>
          <a:bodyPr/>
          <a:lstStyle>
            <a:lvl1pPr>
              <a:spcAft>
                <a:spcPts val="1000"/>
              </a:spcAft>
              <a:defRPr>
                <a:solidFill>
                  <a:schemeClr val="tx1"/>
                </a:solidFill>
                <a:latin typeface="Proxima Nova" panose="02000506030000020004" pitchFamily="50" charset="0"/>
              </a:defRPr>
            </a:lvl1pPr>
            <a:lvl2pPr>
              <a:spcAft>
                <a:spcPts val="1000"/>
              </a:spcAft>
              <a:defRPr>
                <a:solidFill>
                  <a:schemeClr val="tx1"/>
                </a:solidFill>
                <a:latin typeface="Proxima Nova" panose="02000506030000020004" pitchFamily="50" charset="0"/>
              </a:defRPr>
            </a:lvl2pPr>
            <a:lvl3pPr>
              <a:spcAft>
                <a:spcPts val="1000"/>
              </a:spcAft>
              <a:defRPr>
                <a:solidFill>
                  <a:schemeClr val="tx1"/>
                </a:solidFill>
                <a:latin typeface="Proxima Nova" panose="02000506030000020004" pitchFamily="50" charset="0"/>
              </a:defRPr>
            </a:lvl3pPr>
            <a:lvl4pPr>
              <a:spcAft>
                <a:spcPts val="1000"/>
              </a:spcAft>
              <a:defRPr>
                <a:solidFill>
                  <a:schemeClr val="tx1"/>
                </a:solidFill>
                <a:latin typeface="Proxima Nova" panose="02000506030000020004" pitchFamily="50" charset="0"/>
              </a:defRPr>
            </a:lvl4pPr>
            <a:lvl5pPr>
              <a:spcAft>
                <a:spcPts val="1000"/>
              </a:spcAft>
              <a:defRPr>
                <a:solidFill>
                  <a:schemeClr val="tx1"/>
                </a:solidFill>
                <a:latin typeface="Proxima Nova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3A22AB-20A1-4D7E-85E8-901A2164B9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512" y="6007608"/>
            <a:ext cx="233828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14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86A599D-A6C7-459D-B257-0421F80508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55EE2C-94DB-4895-9398-28D408A3B6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6508" y="695643"/>
            <a:ext cx="5123411" cy="2427172"/>
          </a:xfrm>
          <a:effectLst>
            <a:outerShdw blurRad="76200" dist="38100" dir="7800000" algn="ctr" rotWithShape="0">
              <a:schemeClr val="tx2">
                <a:lumMod val="75000"/>
                <a:lumOff val="25000"/>
              </a:schemeClr>
            </a:outerShdw>
          </a:effectLst>
        </p:spPr>
        <p:txBody>
          <a:bodyPr anchor="t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Proxima Nova" panose="02000506030000020004" pitchFamily="50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Large Text </a:t>
            </a:r>
            <a:br>
              <a:rPr lang="en-US" dirty="0"/>
            </a:br>
            <a:r>
              <a:rPr lang="en-US" dirty="0"/>
              <a:t>Call-Out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96B868-69E6-483E-9B7C-66BE320059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15984" y="6007608"/>
            <a:ext cx="2387895" cy="55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55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rgbClr val="2828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86A599D-A6C7-459D-B257-0421F80508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11092" y="0"/>
            <a:ext cx="6580908" cy="39275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55EE2C-94DB-4895-9398-28D408A3B6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7682" y="521472"/>
            <a:ext cx="4990010" cy="1394414"/>
          </a:xfrm>
          <a:effectLst/>
        </p:spPr>
        <p:txBody>
          <a:bodyPr anchor="t">
            <a:normAutofit/>
          </a:bodyPr>
          <a:lstStyle>
            <a:lvl1pPr algn="l">
              <a:defRPr sz="4500" b="1">
                <a:solidFill>
                  <a:srgbClr val="41AD49"/>
                </a:solidFill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F7D923E-4EF4-44A0-BC38-BA90DE8A216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611092" y="4032067"/>
            <a:ext cx="4186051" cy="28259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34FF625-1D1A-434C-800D-B0BE60D69B6A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9875520" y="4032067"/>
            <a:ext cx="2319449" cy="28259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B6D61D-5C52-4FCD-84B9-BBB0C5D01A7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7682" y="2168435"/>
            <a:ext cx="4990010" cy="3603716"/>
          </a:xfrm>
        </p:spPr>
        <p:txBody>
          <a:bodyPr/>
          <a:lstStyle>
            <a:lvl1pPr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2pPr>
            <a:lvl3pPr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3pPr>
            <a:lvl4pPr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4pPr>
            <a:lvl5pPr>
              <a:spcAft>
                <a:spcPts val="1000"/>
              </a:spcAft>
              <a:defRPr>
                <a:solidFill>
                  <a:schemeClr val="bg1"/>
                </a:solidFill>
                <a:latin typeface="Proxima Nova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7E3D43-0AB8-4B0A-86EA-B5789E6B39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6053328"/>
            <a:ext cx="233828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44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86A599D-A6C7-459D-B257-0421F80508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11092" y="0"/>
            <a:ext cx="6580908" cy="39275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55EE2C-94DB-4895-9398-28D408A3B6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7682" y="521472"/>
            <a:ext cx="4990010" cy="1394414"/>
          </a:xfrm>
          <a:effectLst/>
        </p:spPr>
        <p:txBody>
          <a:bodyPr anchor="t">
            <a:normAutofit/>
          </a:bodyPr>
          <a:lstStyle>
            <a:lvl1pPr algn="l">
              <a:defRPr sz="4500" b="1">
                <a:solidFill>
                  <a:srgbClr val="00421E"/>
                </a:solidFill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F7D923E-4EF4-44A0-BC38-BA90DE8A216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611092" y="4032067"/>
            <a:ext cx="4186051" cy="28259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34FF625-1D1A-434C-800D-B0BE60D69B6A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9875520" y="4032067"/>
            <a:ext cx="2319449" cy="28259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B6D61D-5C52-4FCD-84B9-BBB0C5D01A7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7682" y="2168434"/>
            <a:ext cx="4990010" cy="3670391"/>
          </a:xfrm>
        </p:spPr>
        <p:txBody>
          <a:bodyPr/>
          <a:lstStyle>
            <a:lvl1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</a:defRPr>
            </a:lvl1pPr>
            <a:lvl2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</a:defRPr>
            </a:lvl2pPr>
            <a:lvl3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</a:defRPr>
            </a:lvl3pPr>
            <a:lvl4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</a:defRPr>
            </a:lvl4pPr>
            <a:lvl5pPr>
              <a:spcAft>
                <a:spcPts val="1000"/>
              </a:spcAft>
              <a:defRPr>
                <a:solidFill>
                  <a:schemeClr val="tx2"/>
                </a:solidFill>
                <a:latin typeface="Proxima Nova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6C6396FE-D096-5C06-B3A0-58FD883E33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38" y="6016787"/>
            <a:ext cx="2331720" cy="59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65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2828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86A599D-A6C7-459D-B257-0421F80508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11092" y="-1"/>
            <a:ext cx="6580908" cy="39528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F7D923E-4EF4-44A0-BC38-BA90DE8A216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611092" y="4032067"/>
            <a:ext cx="4186051" cy="28259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34FF625-1D1A-434C-800D-B0BE60D69B6A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9875520" y="4032067"/>
            <a:ext cx="2319449" cy="28259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55B2C68-9FDA-494B-BBCC-063038BBB7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011" y="1064397"/>
            <a:ext cx="4990010" cy="697728"/>
          </a:xfrm>
          <a:effectLst/>
        </p:spPr>
        <p:txBody>
          <a:bodyPr anchor="t">
            <a:noAutofit/>
          </a:bodyPr>
          <a:lstStyle>
            <a:lvl1pPr algn="l">
              <a:defRPr sz="4500" b="1">
                <a:solidFill>
                  <a:schemeClr val="bg1"/>
                </a:solidFill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C81BDC5-B9F6-48D0-A535-5FF7EC4F49F9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2055223"/>
            <a:ext cx="5532716" cy="4802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2181ED-0584-4BD9-A658-787F7B0AA9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8012" y="281769"/>
            <a:ext cx="1782264" cy="41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56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8CC0F081-86E0-1814-93F8-6370471B56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86" y="224345"/>
            <a:ext cx="2037488" cy="523426"/>
          </a:xfrm>
          <a:prstGeom prst="rect">
            <a:avLst/>
          </a:prstGeom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86A599D-A6C7-459D-B257-0421F80508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11092" y="0"/>
            <a:ext cx="6580908" cy="39275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F7D923E-4EF4-44A0-BC38-BA90DE8A216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611092" y="4032067"/>
            <a:ext cx="4186051" cy="28259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34FF625-1D1A-434C-800D-B0BE60D69B6A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9875520" y="4032067"/>
            <a:ext cx="2319449" cy="28259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55B2C68-9FDA-494B-BBCC-063038BBB7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624" y="1060704"/>
            <a:ext cx="4990010" cy="702945"/>
          </a:xfrm>
          <a:effectLst/>
        </p:spPr>
        <p:txBody>
          <a:bodyPr anchor="t">
            <a:noAutofit/>
          </a:bodyPr>
          <a:lstStyle>
            <a:lvl1pPr algn="l">
              <a:defRPr sz="4500" b="1">
                <a:solidFill>
                  <a:srgbClr val="00421E"/>
                </a:solidFill>
                <a:latin typeface="Garamond" panose="02020404030301010803" pitchFamily="18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C81BDC5-B9F6-48D0-A535-5FF7EC4F49F9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2055223"/>
            <a:ext cx="5532716" cy="4802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865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319CCB-820F-4B32-92BF-C777526E6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18758-775F-4FA2-BBF9-E8922E8AB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CEF37-A881-4718-B62D-0DCC9FA5F4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C7821-02CD-4A29-8E7E-A0CC4F0827E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B4B43-0993-4EE7-A412-891F7880F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C195F-088C-4940-9C3D-D116D5C67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B4033-36B1-4A1C-94A8-4909B35D7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6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70" r:id="rId4"/>
    <p:sldLayoutId id="2147483655" r:id="rId5"/>
    <p:sldLayoutId id="2147483665" r:id="rId6"/>
    <p:sldLayoutId id="2147483666" r:id="rId7"/>
    <p:sldLayoutId id="2147483664" r:id="rId8"/>
    <p:sldLayoutId id="2147483667" r:id="rId9"/>
    <p:sldLayoutId id="2147483661" r:id="rId10"/>
    <p:sldLayoutId id="2147483662" r:id="rId11"/>
    <p:sldLayoutId id="2147483657" r:id="rId12"/>
    <p:sldLayoutId id="2147483668" r:id="rId13"/>
    <p:sldLayoutId id="2147483669" r:id="rId14"/>
    <p:sldLayoutId id="2147483652" r:id="rId15"/>
    <p:sldLayoutId id="2147483654" r:id="rId16"/>
    <p:sldLayoutId id="214748366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51C726-4588-4CCF-B187-58776E4A48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Patuxent Commons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7B405E3-3EF8-416C-861F-5DFF14C582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8, 2023</a:t>
            </a:r>
          </a:p>
        </p:txBody>
      </p:sp>
    </p:spTree>
    <p:extLst>
      <p:ext uri="{BB962C8B-B14F-4D97-AF65-F5344CB8AC3E}">
        <p14:creationId xmlns:p14="http://schemas.microsoft.com/office/powerpoint/2010/main" val="1813785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2D70C6B-5866-35AA-7583-1B06564ECEB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9144" b="9144"/>
          <a:stretch/>
        </p:blipFill>
        <p:spPr>
          <a:xfrm>
            <a:off x="-46140" y="0"/>
            <a:ext cx="12192000" cy="6858000"/>
          </a:xfr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3556EBA-CD3C-6D6C-989A-ADB802452CFC}"/>
              </a:ext>
            </a:extLst>
          </p:cNvPr>
          <p:cNvSpPr/>
          <p:nvPr/>
        </p:nvSpPr>
        <p:spPr>
          <a:xfrm>
            <a:off x="4337108" y="2139193"/>
            <a:ext cx="2894202" cy="3011647"/>
          </a:xfrm>
          <a:custGeom>
            <a:avLst/>
            <a:gdLst>
              <a:gd name="connsiteX0" fmla="*/ 1006679 w 2894202"/>
              <a:gd name="connsiteY0" fmla="*/ 0 h 3011647"/>
              <a:gd name="connsiteX1" fmla="*/ 1937857 w 2894202"/>
              <a:gd name="connsiteY1" fmla="*/ 2659310 h 3011647"/>
              <a:gd name="connsiteX2" fmla="*/ 2894202 w 2894202"/>
              <a:gd name="connsiteY2" fmla="*/ 2281805 h 3011647"/>
              <a:gd name="connsiteX3" fmla="*/ 2759978 w 2894202"/>
              <a:gd name="connsiteY3" fmla="*/ 3011647 h 3011647"/>
              <a:gd name="connsiteX4" fmla="*/ 1543575 w 2894202"/>
              <a:gd name="connsiteY4" fmla="*/ 2810312 h 3011647"/>
              <a:gd name="connsiteX5" fmla="*/ 553674 w 2894202"/>
              <a:gd name="connsiteY5" fmla="*/ 2508308 h 3011647"/>
              <a:gd name="connsiteX6" fmla="*/ 109057 w 2894202"/>
              <a:gd name="connsiteY6" fmla="*/ 2248249 h 3011647"/>
              <a:gd name="connsiteX7" fmla="*/ 16778 w 2894202"/>
              <a:gd name="connsiteY7" fmla="*/ 2130803 h 3011647"/>
              <a:gd name="connsiteX8" fmla="*/ 0 w 2894202"/>
              <a:gd name="connsiteY8" fmla="*/ 1996579 h 3011647"/>
              <a:gd name="connsiteX9" fmla="*/ 318782 w 2894202"/>
              <a:gd name="connsiteY9" fmla="*/ 1535185 h 3011647"/>
              <a:gd name="connsiteX10" fmla="*/ 570452 w 2894202"/>
              <a:gd name="connsiteY10" fmla="*/ 1065401 h 3011647"/>
              <a:gd name="connsiteX11" fmla="*/ 830510 w 2894202"/>
              <a:gd name="connsiteY11" fmla="*/ 310392 h 3011647"/>
              <a:gd name="connsiteX12" fmla="*/ 1006679 w 2894202"/>
              <a:gd name="connsiteY12" fmla="*/ 0 h 301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4202" h="3011647">
                <a:moveTo>
                  <a:pt x="1006679" y="0"/>
                </a:moveTo>
                <a:lnTo>
                  <a:pt x="1937857" y="2659310"/>
                </a:lnTo>
                <a:lnTo>
                  <a:pt x="2894202" y="2281805"/>
                </a:lnTo>
                <a:lnTo>
                  <a:pt x="2759978" y="3011647"/>
                </a:lnTo>
                <a:lnTo>
                  <a:pt x="1543575" y="2810312"/>
                </a:lnTo>
                <a:lnTo>
                  <a:pt x="553674" y="2508308"/>
                </a:lnTo>
                <a:lnTo>
                  <a:pt x="109057" y="2248249"/>
                </a:lnTo>
                <a:lnTo>
                  <a:pt x="16778" y="2130803"/>
                </a:lnTo>
                <a:lnTo>
                  <a:pt x="0" y="1996579"/>
                </a:lnTo>
                <a:lnTo>
                  <a:pt x="318782" y="1535185"/>
                </a:lnTo>
                <a:lnTo>
                  <a:pt x="570452" y="1065401"/>
                </a:lnTo>
                <a:lnTo>
                  <a:pt x="830510" y="310392"/>
                </a:lnTo>
                <a:lnTo>
                  <a:pt x="1006679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71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927CBF-0187-FB70-0D78-37AF9B0F5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472" y="0"/>
            <a:ext cx="8185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97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B2A349-FDCE-B5BD-E145-8ABBEF096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901" y="0"/>
            <a:ext cx="5638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71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421E"/>
      </a:dk1>
      <a:lt1>
        <a:sysClr val="window" lastClr="FFFFFF"/>
      </a:lt1>
      <a:dk2>
        <a:srgbClr val="282829"/>
      </a:dk2>
      <a:lt2>
        <a:srgbClr val="E7E6E6"/>
      </a:lt2>
      <a:accent1>
        <a:srgbClr val="41AD49"/>
      </a:accent1>
      <a:accent2>
        <a:srgbClr val="25408F"/>
      </a:accent2>
      <a:accent3>
        <a:srgbClr val="00421E"/>
      </a:accent3>
      <a:accent4>
        <a:srgbClr val="791D1D"/>
      </a:accent4>
      <a:accent5>
        <a:srgbClr val="F4E88F"/>
      </a:accent5>
      <a:accent6>
        <a:srgbClr val="73AF97"/>
      </a:accent6>
      <a:hlink>
        <a:srgbClr val="00B0F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!powerpoint_template_2022.potx" id="{62A5165C-86B4-4588-BD55-3CB9D56E83E5}" vid="{37978DE1-08C0-4A04-B4C5-1E5F6A9275F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86DB3BA6F67C45BDA358160207D703" ma:contentTypeVersion="24" ma:contentTypeDescription="Create a new document." ma:contentTypeScope="" ma:versionID="f7d6ba1c48f4440960759e395d0b297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1c3a5fe40b69cf375f6490498fc6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E549E7D-825C-420A-B136-C52FD13D7A02}"/>
</file>

<file path=customXml/itemProps2.xml><?xml version="1.0" encoding="utf-8"?>
<ds:datastoreItem xmlns:ds="http://schemas.openxmlformats.org/officeDocument/2006/customXml" ds:itemID="{A0B1C974-7926-47C6-A04F-553B21F24784}"/>
</file>

<file path=customXml/itemProps3.xml><?xml version="1.0" encoding="utf-8"?>
<ds:datastoreItem xmlns:ds="http://schemas.openxmlformats.org/officeDocument/2006/customXml" ds:itemID="{81EC473E-3C55-4E02-928B-C79E6F158A4A}"/>
</file>

<file path=docProps/app.xml><?xml version="1.0" encoding="utf-8"?>
<Properties xmlns="http://schemas.openxmlformats.org/officeDocument/2006/extended-properties" xmlns:vt="http://schemas.openxmlformats.org/officeDocument/2006/docPropsVTypes">
  <Template>!powerpoint_template_2022</Template>
  <TotalTime>202</TotalTime>
  <Words>6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Garamond</vt:lpstr>
      <vt:lpstr>Proxima Nova</vt:lpstr>
      <vt:lpstr>Office Theme</vt:lpstr>
      <vt:lpstr>Patuxent Commons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Patuxent Commons presentation</dc:title>
  <dc:creator>Kelly, Haley</dc:creator>
  <cp:lastModifiedBy>Paula Stonesifer</cp:lastModifiedBy>
  <cp:revision>5</cp:revision>
  <dcterms:created xsi:type="dcterms:W3CDTF">2023-04-18T14:44:59Z</dcterms:created>
  <dcterms:modified xsi:type="dcterms:W3CDTF">2023-04-19T15:52:36Z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0x010100B286DB3BA6F67C45BDA358160207D703</vt:lpwstr>
  </property>
</Properties>
</file>