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0" r:id="rId5"/>
  </p:sldMasterIdLst>
  <p:notesMasterIdLst>
    <p:notesMasterId r:id="rId12"/>
  </p:notesMasterIdLst>
  <p:handoutMasterIdLst>
    <p:handoutMasterId r:id="rId13"/>
  </p:handoutMasterIdLst>
  <p:sldIdLst>
    <p:sldId id="1611" r:id="rId6"/>
    <p:sldId id="1634" r:id="rId7"/>
    <p:sldId id="1631" r:id="rId8"/>
    <p:sldId id="1632" r:id="rId9"/>
    <p:sldId id="1633" r:id="rId10"/>
    <p:sldId id="1574" r:id="rId11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D8971B50-9D53-4F7C-89B3-AF0B2BDB0A88}">
          <p14:sldIdLst>
            <p14:sldId id="1611"/>
            <p14:sldId id="1634"/>
            <p14:sldId id="1631"/>
            <p14:sldId id="1632"/>
            <p14:sldId id="1633"/>
            <p14:sldId id="15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verson, Lauraine" initials="EL" lastIdx="91" clrIdx="6">
    <p:extLst>
      <p:ext uri="{19B8F6BF-5375-455C-9EA6-DF929625EA0E}">
        <p15:presenceInfo xmlns:p15="http://schemas.microsoft.com/office/powerpoint/2012/main" userId="S::EVERSON@jmt.com::670ee81b-9c2b-4441-bc0b-99ca79cf0934" providerId="AD"/>
      </p:ext>
    </p:extLst>
  </p:cmAuthor>
  <p:cmAuthor id="1" name="Fohl, Ellen" initials="FE" lastIdx="50" clrIdx="0">
    <p:extLst>
      <p:ext uri="{19B8F6BF-5375-455C-9EA6-DF929625EA0E}">
        <p15:presenceInfo xmlns:p15="http://schemas.microsoft.com/office/powerpoint/2012/main" userId="S::efohl@jmt.com::76e9e789-b94d-44b9-b1b2-fc588f2dcb7e" providerId="AD"/>
      </p:ext>
    </p:extLst>
  </p:cmAuthor>
  <p:cmAuthor id="2" name="White, Cassie" initials="WC" lastIdx="1" clrIdx="1">
    <p:extLst>
      <p:ext uri="{19B8F6BF-5375-455C-9EA6-DF929625EA0E}">
        <p15:presenceInfo xmlns:p15="http://schemas.microsoft.com/office/powerpoint/2012/main" userId="S::cwhite2@jmt.com::204923de-310c-49db-b3d3-105918e0c463" providerId="AD"/>
      </p:ext>
    </p:extLst>
  </p:cmAuthor>
  <p:cmAuthor id="3" name="Donahue, Garth" initials="DG [2]" lastIdx="6" clrIdx="2">
    <p:extLst>
      <p:ext uri="{19B8F6BF-5375-455C-9EA6-DF929625EA0E}">
        <p15:presenceInfo xmlns:p15="http://schemas.microsoft.com/office/powerpoint/2012/main" userId="S::Donahue@jmt.com::30bfeea8-eeee-449e-b34b-d2b222751bd3" providerId="AD"/>
      </p:ext>
    </p:extLst>
  </p:cmAuthor>
  <p:cmAuthor id="4" name="Howell, Scott" initials="HS" lastIdx="11" clrIdx="3">
    <p:extLst>
      <p:ext uri="{19B8F6BF-5375-455C-9EA6-DF929625EA0E}">
        <p15:presenceInfo xmlns:p15="http://schemas.microsoft.com/office/powerpoint/2012/main" userId="S::SHowell@jmt.com::563539bb-b8b4-4c44-a77d-66cdc6ef4ab6" providerId="AD"/>
      </p:ext>
    </p:extLst>
  </p:cmAuthor>
  <p:cmAuthor id="5" name="Lahaie, Chad" initials="LC" lastIdx="14" clrIdx="4">
    <p:extLst>
      <p:ext uri="{19B8F6BF-5375-455C-9EA6-DF929625EA0E}">
        <p15:presenceInfo xmlns:p15="http://schemas.microsoft.com/office/powerpoint/2012/main" userId="S::CLahaie@jmt.com::ec6362cd-b123-4e58-bbcf-ef08f28c1c80" providerId="AD"/>
      </p:ext>
    </p:extLst>
  </p:cmAuthor>
  <p:cmAuthor id="6" name="Brown, Kathryn" initials="BK" lastIdx="1" clrIdx="5">
    <p:extLst>
      <p:ext uri="{19B8F6BF-5375-455C-9EA6-DF929625EA0E}">
        <p15:presenceInfo xmlns:p15="http://schemas.microsoft.com/office/powerpoint/2012/main" userId="S::KBrown@jmt.com::d637e8b2-783a-46b3-8113-124d09e7c6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868C"/>
    <a:srgbClr val="FFFFFF"/>
    <a:srgbClr val="C4C6C9"/>
    <a:srgbClr val="FFAE85"/>
    <a:srgbClr val="FF671D"/>
    <a:srgbClr val="002B55"/>
    <a:srgbClr val="262626"/>
    <a:srgbClr val="000000"/>
    <a:srgbClr val="FFE594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DCDF1-1770-4D21-95D0-116D3BBD2001}" v="5" dt="2025-04-01T20:07:30.0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199" autoAdjust="0"/>
  </p:normalViewPr>
  <p:slideViewPr>
    <p:cSldViewPr snapToGrid="0">
      <p:cViewPr varScale="1">
        <p:scale>
          <a:sx n="72" d="100"/>
          <a:sy n="72" d="100"/>
        </p:scale>
        <p:origin x="1075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6B7F24-6F57-4921-985F-B90E10B0D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A9B7F9-5EEE-4DDB-9148-FF9BDA616C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8AAF01D6-D909-4FCC-B3FE-E30E3037DCD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3777A-F7CF-4086-AC18-82A4FD171A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B56A6-DACB-422C-B3CF-C7A516CA72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65F7572C-51A5-427B-AEED-18EBA1EA8D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838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9364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F7C96056-554C-433F-9BB9-C9CB6ACC63F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9362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F524CC81-2DE3-4C21-903F-0AD0A0660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77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23340">
              <a:defRPr/>
            </a:pPr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0561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Photo?</a:t>
            </a:r>
          </a:p>
        </p:txBody>
      </p:sp>
    </p:spTree>
    <p:extLst>
      <p:ext uri="{BB962C8B-B14F-4D97-AF65-F5344CB8AC3E}">
        <p14:creationId xmlns:p14="http://schemas.microsoft.com/office/powerpoint/2010/main" val="422593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75421-D3B3-A30B-000F-483998EF9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DD9CB-AC43-504E-159F-578CBC4ADD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6CCECB-4E44-DDB0-868F-388041A2C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23340">
              <a:defRPr/>
            </a:pPr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585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2CC2-3E1B-0FEB-3066-B8D0AFC1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87F758-AC6D-375B-B4AF-D14829698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065655-BD5F-AF8B-4524-1CF904FE1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23340">
              <a:defRPr/>
            </a:pPr>
            <a:endParaRPr lang="en-US" b="1"/>
          </a:p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31561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23340" fontAlgn="base">
              <a:defRPr/>
            </a:pPr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76A5A-310F-45C3-B64C-AD9839A82D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0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11">
            <a:extLst>
              <a:ext uri="{FF2B5EF4-FFF2-40B4-BE49-F238E27FC236}">
                <a16:creationId xmlns:a16="http://schemas.microsoft.com/office/drawing/2014/main" id="{1B83D1A6-1843-4E79-9C74-504F4F40CF30}"/>
              </a:ext>
            </a:extLst>
          </p:cNvPr>
          <p:cNvSpPr/>
          <p:nvPr userDrawn="1"/>
        </p:nvSpPr>
        <p:spPr>
          <a:xfrm rot="5400000">
            <a:off x="247519" y="-64529"/>
            <a:ext cx="947787" cy="1482171"/>
          </a:xfrm>
          <a:custGeom>
            <a:avLst/>
            <a:gdLst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1663 w 585216"/>
              <a:gd name="connsiteY5" fmla="*/ 1539226 h 1539226"/>
              <a:gd name="connsiteX6" fmla="*/ 1663 w 585216"/>
              <a:gd name="connsiteY6" fmla="*/ 585216 h 1539226"/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21328 w 585216"/>
              <a:gd name="connsiteY5" fmla="*/ 1244259 h 1539226"/>
              <a:gd name="connsiteX6" fmla="*/ 1663 w 585216"/>
              <a:gd name="connsiteY6" fmla="*/ 585216 h 1539226"/>
              <a:gd name="connsiteX7" fmla="*/ 0 w 585216"/>
              <a:gd name="connsiteY7" fmla="*/ 585216 h 1539226"/>
              <a:gd name="connsiteX0" fmla="*/ 0 w 593387"/>
              <a:gd name="connsiteY0" fmla="*/ 585216 h 1244259"/>
              <a:gd name="connsiteX1" fmla="*/ 0 w 593387"/>
              <a:gd name="connsiteY1" fmla="*/ 0 h 1244259"/>
              <a:gd name="connsiteX2" fmla="*/ 585216 w 593387"/>
              <a:gd name="connsiteY2" fmla="*/ 585216 h 1244259"/>
              <a:gd name="connsiteX3" fmla="*/ 583554 w 593387"/>
              <a:gd name="connsiteY3" fmla="*/ 585216 h 1244259"/>
              <a:gd name="connsiteX4" fmla="*/ 593387 w 593387"/>
              <a:gd name="connsiteY4" fmla="*/ 1244258 h 1244259"/>
              <a:gd name="connsiteX5" fmla="*/ 21328 w 593387"/>
              <a:gd name="connsiteY5" fmla="*/ 1244259 h 1244259"/>
              <a:gd name="connsiteX6" fmla="*/ 1663 w 593387"/>
              <a:gd name="connsiteY6" fmla="*/ 585216 h 1244259"/>
              <a:gd name="connsiteX7" fmla="*/ 0 w 593387"/>
              <a:gd name="connsiteY7" fmla="*/ 585216 h 1244259"/>
              <a:gd name="connsiteX0" fmla="*/ 8169 w 601556"/>
              <a:gd name="connsiteY0" fmla="*/ 585216 h 1244258"/>
              <a:gd name="connsiteX1" fmla="*/ 8169 w 601556"/>
              <a:gd name="connsiteY1" fmla="*/ 0 h 1244258"/>
              <a:gd name="connsiteX2" fmla="*/ 593385 w 601556"/>
              <a:gd name="connsiteY2" fmla="*/ 585216 h 1244258"/>
              <a:gd name="connsiteX3" fmla="*/ 591723 w 601556"/>
              <a:gd name="connsiteY3" fmla="*/ 585216 h 1244258"/>
              <a:gd name="connsiteX4" fmla="*/ 601556 w 601556"/>
              <a:gd name="connsiteY4" fmla="*/ 1244258 h 1244258"/>
              <a:gd name="connsiteX5" fmla="*/ 0 w 601556"/>
              <a:gd name="connsiteY5" fmla="*/ 1234427 h 1244258"/>
              <a:gd name="connsiteX6" fmla="*/ 9832 w 601556"/>
              <a:gd name="connsiteY6" fmla="*/ 585216 h 1244258"/>
              <a:gd name="connsiteX7" fmla="*/ 8169 w 601556"/>
              <a:gd name="connsiteY7" fmla="*/ 585216 h 1244258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31160 w 593387"/>
              <a:gd name="connsiteY5" fmla="*/ 123442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3387"/>
              <a:gd name="connsiteY0" fmla="*/ 585216 h 1244262"/>
              <a:gd name="connsiteX1" fmla="*/ 0 w 593387"/>
              <a:gd name="connsiteY1" fmla="*/ 0 h 1244262"/>
              <a:gd name="connsiteX2" fmla="*/ 585216 w 593387"/>
              <a:gd name="connsiteY2" fmla="*/ 585216 h 1244262"/>
              <a:gd name="connsiteX3" fmla="*/ 583554 w 593387"/>
              <a:gd name="connsiteY3" fmla="*/ 585216 h 1244262"/>
              <a:gd name="connsiteX4" fmla="*/ 593387 w 593387"/>
              <a:gd name="connsiteY4" fmla="*/ 1244258 h 1244262"/>
              <a:gd name="connsiteX5" fmla="*/ 11495 w 593387"/>
              <a:gd name="connsiteY5" fmla="*/ 1244262 h 1244262"/>
              <a:gd name="connsiteX6" fmla="*/ 1663 w 593387"/>
              <a:gd name="connsiteY6" fmla="*/ 585216 h 1244262"/>
              <a:gd name="connsiteX7" fmla="*/ 0 w 593387"/>
              <a:gd name="connsiteY7" fmla="*/ 585216 h 1244262"/>
              <a:gd name="connsiteX0" fmla="*/ 0 w 593387"/>
              <a:gd name="connsiteY0" fmla="*/ 585216 h 1244264"/>
              <a:gd name="connsiteX1" fmla="*/ 0 w 593387"/>
              <a:gd name="connsiteY1" fmla="*/ 0 h 1244264"/>
              <a:gd name="connsiteX2" fmla="*/ 585216 w 593387"/>
              <a:gd name="connsiteY2" fmla="*/ 585216 h 1244264"/>
              <a:gd name="connsiteX3" fmla="*/ 583554 w 593387"/>
              <a:gd name="connsiteY3" fmla="*/ 585216 h 1244264"/>
              <a:gd name="connsiteX4" fmla="*/ 593387 w 593387"/>
              <a:gd name="connsiteY4" fmla="*/ 1244258 h 1244264"/>
              <a:gd name="connsiteX5" fmla="*/ 5341 w 593387"/>
              <a:gd name="connsiteY5" fmla="*/ 1244264 h 1244264"/>
              <a:gd name="connsiteX6" fmla="*/ 1663 w 593387"/>
              <a:gd name="connsiteY6" fmla="*/ 585216 h 1244264"/>
              <a:gd name="connsiteX7" fmla="*/ 0 w 593387"/>
              <a:gd name="connsiteY7" fmla="*/ 585216 h 1244264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11496 w 593387"/>
              <a:gd name="connsiteY5" fmla="*/ 96115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9541"/>
              <a:gd name="connsiteY0" fmla="*/ 585216 h 961157"/>
              <a:gd name="connsiteX1" fmla="*/ 0 w 599541"/>
              <a:gd name="connsiteY1" fmla="*/ 0 h 961157"/>
              <a:gd name="connsiteX2" fmla="*/ 585216 w 599541"/>
              <a:gd name="connsiteY2" fmla="*/ 585216 h 961157"/>
              <a:gd name="connsiteX3" fmla="*/ 583554 w 599541"/>
              <a:gd name="connsiteY3" fmla="*/ 585216 h 961157"/>
              <a:gd name="connsiteX4" fmla="*/ 599541 w 599541"/>
              <a:gd name="connsiteY4" fmla="*/ 961150 h 961157"/>
              <a:gd name="connsiteX5" fmla="*/ 11496 w 599541"/>
              <a:gd name="connsiteY5" fmla="*/ 961157 h 961157"/>
              <a:gd name="connsiteX6" fmla="*/ 1663 w 599541"/>
              <a:gd name="connsiteY6" fmla="*/ 585216 h 961157"/>
              <a:gd name="connsiteX7" fmla="*/ 0 w 599541"/>
              <a:gd name="connsiteY7" fmla="*/ 585216 h 961157"/>
              <a:gd name="connsiteX0" fmla="*/ 812 w 600353"/>
              <a:gd name="connsiteY0" fmla="*/ 585216 h 961157"/>
              <a:gd name="connsiteX1" fmla="*/ 812 w 600353"/>
              <a:gd name="connsiteY1" fmla="*/ 0 h 961157"/>
              <a:gd name="connsiteX2" fmla="*/ 586028 w 600353"/>
              <a:gd name="connsiteY2" fmla="*/ 585216 h 961157"/>
              <a:gd name="connsiteX3" fmla="*/ 584366 w 600353"/>
              <a:gd name="connsiteY3" fmla="*/ 585216 h 961157"/>
              <a:gd name="connsiteX4" fmla="*/ 600353 w 600353"/>
              <a:gd name="connsiteY4" fmla="*/ 961150 h 961157"/>
              <a:gd name="connsiteX5" fmla="*/ 0 w 600353"/>
              <a:gd name="connsiteY5" fmla="*/ 961157 h 961157"/>
              <a:gd name="connsiteX6" fmla="*/ 2475 w 600353"/>
              <a:gd name="connsiteY6" fmla="*/ 585216 h 961157"/>
              <a:gd name="connsiteX7" fmla="*/ 812 w 600353"/>
              <a:gd name="connsiteY7" fmla="*/ 585216 h 961157"/>
              <a:gd name="connsiteX0" fmla="*/ 812 w 588046"/>
              <a:gd name="connsiteY0" fmla="*/ 585216 h 961157"/>
              <a:gd name="connsiteX1" fmla="*/ 812 w 588046"/>
              <a:gd name="connsiteY1" fmla="*/ 0 h 961157"/>
              <a:gd name="connsiteX2" fmla="*/ 586028 w 588046"/>
              <a:gd name="connsiteY2" fmla="*/ 585216 h 961157"/>
              <a:gd name="connsiteX3" fmla="*/ 584366 w 588046"/>
              <a:gd name="connsiteY3" fmla="*/ 585216 h 961157"/>
              <a:gd name="connsiteX4" fmla="*/ 588046 w 588046"/>
              <a:gd name="connsiteY4" fmla="*/ 948840 h 961157"/>
              <a:gd name="connsiteX5" fmla="*/ 0 w 588046"/>
              <a:gd name="connsiteY5" fmla="*/ 961157 h 961157"/>
              <a:gd name="connsiteX6" fmla="*/ 2475 w 588046"/>
              <a:gd name="connsiteY6" fmla="*/ 585216 h 961157"/>
              <a:gd name="connsiteX7" fmla="*/ 812 w 588046"/>
              <a:gd name="connsiteY7" fmla="*/ 585216 h 961157"/>
              <a:gd name="connsiteX0" fmla="*/ 4770 w 592004"/>
              <a:gd name="connsiteY0" fmla="*/ 558982 h 934923"/>
              <a:gd name="connsiteX1" fmla="*/ 0 w 592004"/>
              <a:gd name="connsiteY1" fmla="*/ 0 h 934923"/>
              <a:gd name="connsiteX2" fmla="*/ 589986 w 592004"/>
              <a:gd name="connsiteY2" fmla="*/ 558982 h 934923"/>
              <a:gd name="connsiteX3" fmla="*/ 588324 w 592004"/>
              <a:gd name="connsiteY3" fmla="*/ 558982 h 934923"/>
              <a:gd name="connsiteX4" fmla="*/ 592004 w 592004"/>
              <a:gd name="connsiteY4" fmla="*/ 922606 h 934923"/>
              <a:gd name="connsiteX5" fmla="*/ 3958 w 592004"/>
              <a:gd name="connsiteY5" fmla="*/ 934923 h 934923"/>
              <a:gd name="connsiteX6" fmla="*/ 6433 w 592004"/>
              <a:gd name="connsiteY6" fmla="*/ 558982 h 934923"/>
              <a:gd name="connsiteX7" fmla="*/ 4770 w 592004"/>
              <a:gd name="connsiteY7" fmla="*/ 558982 h 934923"/>
              <a:gd name="connsiteX0" fmla="*/ 2385 w 589619"/>
              <a:gd name="connsiteY0" fmla="*/ 551827 h 927768"/>
              <a:gd name="connsiteX1" fmla="*/ 0 w 589619"/>
              <a:gd name="connsiteY1" fmla="*/ 0 h 927768"/>
              <a:gd name="connsiteX2" fmla="*/ 587601 w 589619"/>
              <a:gd name="connsiteY2" fmla="*/ 551827 h 927768"/>
              <a:gd name="connsiteX3" fmla="*/ 585939 w 589619"/>
              <a:gd name="connsiteY3" fmla="*/ 551827 h 927768"/>
              <a:gd name="connsiteX4" fmla="*/ 589619 w 589619"/>
              <a:gd name="connsiteY4" fmla="*/ 915451 h 927768"/>
              <a:gd name="connsiteX5" fmla="*/ 1573 w 589619"/>
              <a:gd name="connsiteY5" fmla="*/ 927768 h 927768"/>
              <a:gd name="connsiteX6" fmla="*/ 4048 w 589619"/>
              <a:gd name="connsiteY6" fmla="*/ 551827 h 927768"/>
              <a:gd name="connsiteX7" fmla="*/ 2385 w 589619"/>
              <a:gd name="connsiteY7" fmla="*/ 551827 h 927768"/>
              <a:gd name="connsiteX0" fmla="*/ 2385 w 589619"/>
              <a:gd name="connsiteY0" fmla="*/ 551827 h 927768"/>
              <a:gd name="connsiteX1" fmla="*/ 0 w 589619"/>
              <a:gd name="connsiteY1" fmla="*/ 0 h 927768"/>
              <a:gd name="connsiteX2" fmla="*/ 587601 w 589619"/>
              <a:gd name="connsiteY2" fmla="*/ 551827 h 927768"/>
              <a:gd name="connsiteX3" fmla="*/ 583556 w 589619"/>
              <a:gd name="connsiteY3" fmla="*/ 539902 h 927768"/>
              <a:gd name="connsiteX4" fmla="*/ 589619 w 589619"/>
              <a:gd name="connsiteY4" fmla="*/ 915451 h 927768"/>
              <a:gd name="connsiteX5" fmla="*/ 1573 w 589619"/>
              <a:gd name="connsiteY5" fmla="*/ 927768 h 927768"/>
              <a:gd name="connsiteX6" fmla="*/ 4048 w 589619"/>
              <a:gd name="connsiteY6" fmla="*/ 551827 h 927768"/>
              <a:gd name="connsiteX7" fmla="*/ 2385 w 589619"/>
              <a:gd name="connsiteY7" fmla="*/ 551827 h 927768"/>
              <a:gd name="connsiteX0" fmla="*/ 2385 w 616982"/>
              <a:gd name="connsiteY0" fmla="*/ 551827 h 927768"/>
              <a:gd name="connsiteX1" fmla="*/ 0 w 616982"/>
              <a:gd name="connsiteY1" fmla="*/ 0 h 927768"/>
              <a:gd name="connsiteX2" fmla="*/ 587601 w 616982"/>
              <a:gd name="connsiteY2" fmla="*/ 551827 h 927768"/>
              <a:gd name="connsiteX3" fmla="*/ 616946 w 616982"/>
              <a:gd name="connsiteY3" fmla="*/ 518438 h 927768"/>
              <a:gd name="connsiteX4" fmla="*/ 589619 w 616982"/>
              <a:gd name="connsiteY4" fmla="*/ 915451 h 927768"/>
              <a:gd name="connsiteX5" fmla="*/ 1573 w 616982"/>
              <a:gd name="connsiteY5" fmla="*/ 927768 h 927768"/>
              <a:gd name="connsiteX6" fmla="*/ 4048 w 616982"/>
              <a:gd name="connsiteY6" fmla="*/ 551827 h 927768"/>
              <a:gd name="connsiteX7" fmla="*/ 2385 w 616982"/>
              <a:gd name="connsiteY7" fmla="*/ 551827 h 927768"/>
              <a:gd name="connsiteX0" fmla="*/ 2385 w 616982"/>
              <a:gd name="connsiteY0" fmla="*/ 551827 h 927768"/>
              <a:gd name="connsiteX1" fmla="*/ 0 w 616982"/>
              <a:gd name="connsiteY1" fmla="*/ 0 h 927768"/>
              <a:gd name="connsiteX2" fmla="*/ 592372 w 616982"/>
              <a:gd name="connsiteY2" fmla="*/ 544672 h 927768"/>
              <a:gd name="connsiteX3" fmla="*/ 616946 w 616982"/>
              <a:gd name="connsiteY3" fmla="*/ 518438 h 927768"/>
              <a:gd name="connsiteX4" fmla="*/ 589619 w 616982"/>
              <a:gd name="connsiteY4" fmla="*/ 915451 h 927768"/>
              <a:gd name="connsiteX5" fmla="*/ 1573 w 616982"/>
              <a:gd name="connsiteY5" fmla="*/ 927768 h 927768"/>
              <a:gd name="connsiteX6" fmla="*/ 4048 w 616982"/>
              <a:gd name="connsiteY6" fmla="*/ 551827 h 927768"/>
              <a:gd name="connsiteX7" fmla="*/ 2385 w 616982"/>
              <a:gd name="connsiteY7" fmla="*/ 551827 h 927768"/>
              <a:gd name="connsiteX0" fmla="*/ 2385 w 597967"/>
              <a:gd name="connsiteY0" fmla="*/ 551827 h 927768"/>
              <a:gd name="connsiteX1" fmla="*/ 0 w 597967"/>
              <a:gd name="connsiteY1" fmla="*/ 0 h 927768"/>
              <a:gd name="connsiteX2" fmla="*/ 592372 w 597967"/>
              <a:gd name="connsiteY2" fmla="*/ 544672 h 927768"/>
              <a:gd name="connsiteX3" fmla="*/ 597869 w 597967"/>
              <a:gd name="connsiteY3" fmla="*/ 549441 h 927768"/>
              <a:gd name="connsiteX4" fmla="*/ 589619 w 597967"/>
              <a:gd name="connsiteY4" fmla="*/ 915451 h 927768"/>
              <a:gd name="connsiteX5" fmla="*/ 1573 w 597967"/>
              <a:gd name="connsiteY5" fmla="*/ 927768 h 927768"/>
              <a:gd name="connsiteX6" fmla="*/ 4048 w 597967"/>
              <a:gd name="connsiteY6" fmla="*/ 551827 h 927768"/>
              <a:gd name="connsiteX7" fmla="*/ 2385 w 597967"/>
              <a:gd name="connsiteY7" fmla="*/ 551827 h 927768"/>
              <a:gd name="connsiteX0" fmla="*/ 2385 w 593269"/>
              <a:gd name="connsiteY0" fmla="*/ 551827 h 927768"/>
              <a:gd name="connsiteX1" fmla="*/ 0 w 593269"/>
              <a:gd name="connsiteY1" fmla="*/ 0 h 927768"/>
              <a:gd name="connsiteX2" fmla="*/ 592372 w 593269"/>
              <a:gd name="connsiteY2" fmla="*/ 544672 h 927768"/>
              <a:gd name="connsiteX3" fmla="*/ 593101 w 593269"/>
              <a:gd name="connsiteY3" fmla="*/ 542286 h 927768"/>
              <a:gd name="connsiteX4" fmla="*/ 589619 w 593269"/>
              <a:gd name="connsiteY4" fmla="*/ 915451 h 927768"/>
              <a:gd name="connsiteX5" fmla="*/ 1573 w 593269"/>
              <a:gd name="connsiteY5" fmla="*/ 927768 h 927768"/>
              <a:gd name="connsiteX6" fmla="*/ 4048 w 593269"/>
              <a:gd name="connsiteY6" fmla="*/ 551827 h 927768"/>
              <a:gd name="connsiteX7" fmla="*/ 2385 w 593269"/>
              <a:gd name="connsiteY7" fmla="*/ 551827 h 92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269" h="927768">
                <a:moveTo>
                  <a:pt x="2385" y="551827"/>
                </a:moveTo>
                <a:lnTo>
                  <a:pt x="0" y="0"/>
                </a:lnTo>
                <a:lnTo>
                  <a:pt x="592372" y="544672"/>
                </a:lnTo>
                <a:lnTo>
                  <a:pt x="593101" y="542286"/>
                </a:lnTo>
                <a:cubicBezTo>
                  <a:pt x="594328" y="663494"/>
                  <a:pt x="588392" y="794243"/>
                  <a:pt x="589619" y="915451"/>
                </a:cubicBezTo>
                <a:lnTo>
                  <a:pt x="1573" y="927768"/>
                </a:lnTo>
                <a:lnTo>
                  <a:pt x="4048" y="551827"/>
                </a:lnTo>
                <a:lnTo>
                  <a:pt x="2385" y="55182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Caret Right with solid fill">
            <a:extLst>
              <a:ext uri="{FF2B5EF4-FFF2-40B4-BE49-F238E27FC236}">
                <a16:creationId xmlns:a16="http://schemas.microsoft.com/office/drawing/2014/main" id="{CD44A4C6-F0FA-4467-A0BA-6AFEDB61B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2868" y="341992"/>
            <a:ext cx="585216" cy="58521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48D074A-E2EA-420F-8AE9-CCED17D41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2515" y="196752"/>
            <a:ext cx="9124332" cy="10492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D9BD2E32-850E-42D4-A6C7-71E78B47A50A}"/>
              </a:ext>
            </a:extLst>
          </p:cNvPr>
          <p:cNvSpPr/>
          <p:nvPr userDrawn="1"/>
        </p:nvSpPr>
        <p:spPr>
          <a:xfrm rot="16200000">
            <a:off x="11446446" y="6127801"/>
            <a:ext cx="745554" cy="74555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8339F2C-BAD9-4E07-9DFF-5D4BA6F339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448800" y="647868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88971ED-2192-4A0A-821C-2D7EEEB4CBE9}"/>
              </a:ext>
            </a:extLst>
          </p:cNvPr>
          <p:cNvGrpSpPr/>
          <p:nvPr userDrawn="1"/>
        </p:nvGrpSpPr>
        <p:grpSpPr>
          <a:xfrm rot="21445198">
            <a:off x="82928" y="205177"/>
            <a:ext cx="1432912" cy="942438"/>
            <a:chOff x="82928" y="205177"/>
            <a:chExt cx="1432912" cy="942438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30186AC-B576-495A-B809-E19B602858B9}"/>
                </a:ext>
              </a:extLst>
            </p:cNvPr>
            <p:cNvSpPr/>
            <p:nvPr userDrawn="1"/>
          </p:nvSpPr>
          <p:spPr>
            <a:xfrm>
              <a:off x="445769" y="205178"/>
              <a:ext cx="1070071" cy="937790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9540"/>
                <a:gd name="connsiteX1" fmla="*/ 937453 w 1059257"/>
                <a:gd name="connsiteY1" fmla="*/ 34 h 929540"/>
                <a:gd name="connsiteX2" fmla="*/ 1059257 w 1059257"/>
                <a:gd name="connsiteY2" fmla="*/ 0 h 929540"/>
                <a:gd name="connsiteX3" fmla="*/ 137237 w 1059257"/>
                <a:gd name="connsiteY3" fmla="*/ 929540 h 929540"/>
                <a:gd name="connsiteX4" fmla="*/ 0 w 1059257"/>
                <a:gd name="connsiteY4" fmla="*/ 925796 h 9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257" h="929540">
                  <a:moveTo>
                    <a:pt x="0" y="925796"/>
                  </a:moveTo>
                  <a:lnTo>
                    <a:pt x="937453" y="34"/>
                  </a:lnTo>
                  <a:lnTo>
                    <a:pt x="1059257" y="0"/>
                  </a:lnTo>
                  <a:lnTo>
                    <a:pt x="137237" y="929540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4">
              <a:extLst>
                <a:ext uri="{FF2B5EF4-FFF2-40B4-BE49-F238E27FC236}">
                  <a16:creationId xmlns:a16="http://schemas.microsoft.com/office/drawing/2014/main" id="{E8DC9FE7-823C-496D-9016-C5A31C437F9F}"/>
                </a:ext>
              </a:extLst>
            </p:cNvPr>
            <p:cNvSpPr/>
            <p:nvPr userDrawn="1"/>
          </p:nvSpPr>
          <p:spPr>
            <a:xfrm>
              <a:off x="258634" y="213602"/>
              <a:ext cx="1089121" cy="934013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22151 w 1059257"/>
                <a:gd name="connsiteY3" fmla="*/ 921987 h 925796"/>
                <a:gd name="connsiteX4" fmla="*/ 0 w 1059257"/>
                <a:gd name="connsiteY4" fmla="*/ 925796 h 925796"/>
                <a:gd name="connsiteX0" fmla="*/ 0 w 1078114"/>
                <a:gd name="connsiteY0" fmla="*/ 925796 h 925796"/>
                <a:gd name="connsiteX1" fmla="*/ 956310 w 1078114"/>
                <a:gd name="connsiteY1" fmla="*/ 34 h 925796"/>
                <a:gd name="connsiteX2" fmla="*/ 1078114 w 1078114"/>
                <a:gd name="connsiteY2" fmla="*/ 0 h 925796"/>
                <a:gd name="connsiteX3" fmla="*/ 141008 w 1078114"/>
                <a:gd name="connsiteY3" fmla="*/ 921987 h 925796"/>
                <a:gd name="connsiteX4" fmla="*/ 0 w 1078114"/>
                <a:gd name="connsiteY4" fmla="*/ 925796 h 9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114" h="925796">
                  <a:moveTo>
                    <a:pt x="0" y="925796"/>
                  </a:moveTo>
                  <a:lnTo>
                    <a:pt x="956310" y="34"/>
                  </a:lnTo>
                  <a:lnTo>
                    <a:pt x="1078114" y="0"/>
                  </a:lnTo>
                  <a:lnTo>
                    <a:pt x="141008" y="921987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4">
              <a:extLst>
                <a:ext uri="{FF2B5EF4-FFF2-40B4-BE49-F238E27FC236}">
                  <a16:creationId xmlns:a16="http://schemas.microsoft.com/office/drawing/2014/main" id="{18919741-CD16-4BC4-8870-45C411E74C2C}"/>
                </a:ext>
              </a:extLst>
            </p:cNvPr>
            <p:cNvSpPr/>
            <p:nvPr userDrawn="1"/>
          </p:nvSpPr>
          <p:spPr>
            <a:xfrm>
              <a:off x="82928" y="205177"/>
              <a:ext cx="1111981" cy="934013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22151 w 1059257"/>
                <a:gd name="connsiteY3" fmla="*/ 921987 h 925796"/>
                <a:gd name="connsiteX4" fmla="*/ 0 w 1059257"/>
                <a:gd name="connsiteY4" fmla="*/ 925796 h 925796"/>
                <a:gd name="connsiteX0" fmla="*/ 0 w 1078114"/>
                <a:gd name="connsiteY0" fmla="*/ 925796 h 925796"/>
                <a:gd name="connsiteX1" fmla="*/ 956310 w 1078114"/>
                <a:gd name="connsiteY1" fmla="*/ 34 h 925796"/>
                <a:gd name="connsiteX2" fmla="*/ 1078114 w 1078114"/>
                <a:gd name="connsiteY2" fmla="*/ 0 h 925796"/>
                <a:gd name="connsiteX3" fmla="*/ 141008 w 1078114"/>
                <a:gd name="connsiteY3" fmla="*/ 921987 h 925796"/>
                <a:gd name="connsiteX4" fmla="*/ 0 w 1078114"/>
                <a:gd name="connsiteY4" fmla="*/ 925796 h 925796"/>
                <a:gd name="connsiteX0" fmla="*/ 0 w 1100743"/>
                <a:gd name="connsiteY0" fmla="*/ 925796 h 925796"/>
                <a:gd name="connsiteX1" fmla="*/ 956310 w 1100743"/>
                <a:gd name="connsiteY1" fmla="*/ 34 h 925796"/>
                <a:gd name="connsiteX2" fmla="*/ 1100743 w 1100743"/>
                <a:gd name="connsiteY2" fmla="*/ 0 h 925796"/>
                <a:gd name="connsiteX3" fmla="*/ 141008 w 1100743"/>
                <a:gd name="connsiteY3" fmla="*/ 921987 h 925796"/>
                <a:gd name="connsiteX4" fmla="*/ 0 w 1100743"/>
                <a:gd name="connsiteY4" fmla="*/ 925796 h 925796"/>
                <a:gd name="connsiteX0" fmla="*/ 0 w 1100743"/>
                <a:gd name="connsiteY0" fmla="*/ 925796 h 925796"/>
                <a:gd name="connsiteX1" fmla="*/ 971396 w 1100743"/>
                <a:gd name="connsiteY1" fmla="*/ 7587 h 925796"/>
                <a:gd name="connsiteX2" fmla="*/ 1100743 w 1100743"/>
                <a:gd name="connsiteY2" fmla="*/ 0 h 925796"/>
                <a:gd name="connsiteX3" fmla="*/ 141008 w 1100743"/>
                <a:gd name="connsiteY3" fmla="*/ 921987 h 925796"/>
                <a:gd name="connsiteX4" fmla="*/ 0 w 1100743"/>
                <a:gd name="connsiteY4" fmla="*/ 925796 h 9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743" h="925796">
                  <a:moveTo>
                    <a:pt x="0" y="925796"/>
                  </a:moveTo>
                  <a:lnTo>
                    <a:pt x="971396" y="7587"/>
                  </a:lnTo>
                  <a:lnTo>
                    <a:pt x="1100743" y="0"/>
                  </a:lnTo>
                  <a:lnTo>
                    <a:pt x="141008" y="921987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336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98111-FB7C-4FFE-A68A-35EED957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96085-76C4-4615-94B1-3EC54B8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07049-2572-49E4-AA04-57E0EEAB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78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C714A-FF8F-4142-AB3F-E201A81C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81A92-7EA3-4165-ACC4-B8A247201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3273-0445-495B-9AF4-2E3D2D3A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89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22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63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54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30BDB-F55B-444B-BBA2-8264E888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7C41F-2291-47AB-B390-D5865EC0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3331A-0D2A-4004-98E5-42C1E077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70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756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CA56B-87F4-41DE-BE79-8B90FD03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F3993-90EF-4DEF-83D5-AA1CEF60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2CAA0-18F4-45B1-A2A8-6D704233F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D40048-0381-4418-9602-88FCDA042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9480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448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DBDC-7C1F-9FCB-B5D6-A83C9A2D2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47FD96-3D57-8B85-B681-0CB0AFE38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7FA8C-981C-52BF-F351-6F22B691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0D6FF-5246-AA67-C8BA-F51F75E7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42E8F-F034-76B9-0FE6-4B9A6AED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88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AD68-113B-256F-55FA-141DDA2C7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6D178-D986-33CE-8647-90D0993C7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F903F-6575-AF5F-0882-B48C37968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06B0F-0414-0BE2-A292-2E70796F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378B-4189-E6AA-61BE-8077CFCB9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9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80B8F3-C48D-4377-881A-44677559C3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408" y="-17584"/>
            <a:ext cx="9434391" cy="6899732"/>
          </a:xfrm>
          <a:custGeom>
            <a:avLst/>
            <a:gdLst>
              <a:gd name="connsiteX0" fmla="*/ 0 w 8194675"/>
              <a:gd name="connsiteY0" fmla="*/ 0 h 6873355"/>
              <a:gd name="connsiteX1" fmla="*/ 8194675 w 8194675"/>
              <a:gd name="connsiteY1" fmla="*/ 0 h 6873355"/>
              <a:gd name="connsiteX2" fmla="*/ 8194675 w 8194675"/>
              <a:gd name="connsiteY2" fmla="*/ 6873355 h 6873355"/>
              <a:gd name="connsiteX3" fmla="*/ 0 w 8194675"/>
              <a:gd name="connsiteY3" fmla="*/ 6873355 h 6873355"/>
              <a:gd name="connsiteX4" fmla="*/ 0 w 8194675"/>
              <a:gd name="connsiteY4" fmla="*/ 0 h 6873355"/>
              <a:gd name="connsiteX0" fmla="*/ 0 w 8194675"/>
              <a:gd name="connsiteY0" fmla="*/ 0 h 6873355"/>
              <a:gd name="connsiteX1" fmla="*/ 8194675 w 8194675"/>
              <a:gd name="connsiteY1" fmla="*/ 0 h 6873355"/>
              <a:gd name="connsiteX2" fmla="*/ 1407014 w 8194675"/>
              <a:gd name="connsiteY2" fmla="*/ 6864563 h 6873355"/>
              <a:gd name="connsiteX3" fmla="*/ 0 w 8194675"/>
              <a:gd name="connsiteY3" fmla="*/ 6873355 h 6873355"/>
              <a:gd name="connsiteX4" fmla="*/ 0 w 8194675"/>
              <a:gd name="connsiteY4" fmla="*/ 0 h 6873355"/>
              <a:gd name="connsiteX0" fmla="*/ 0 w 8221052"/>
              <a:gd name="connsiteY0" fmla="*/ 0 h 6873355"/>
              <a:gd name="connsiteX1" fmla="*/ 8221052 w 8221052"/>
              <a:gd name="connsiteY1" fmla="*/ 8792 h 6873355"/>
              <a:gd name="connsiteX2" fmla="*/ 1407014 w 8221052"/>
              <a:gd name="connsiteY2" fmla="*/ 6864563 h 6873355"/>
              <a:gd name="connsiteX3" fmla="*/ 0 w 8221052"/>
              <a:gd name="connsiteY3" fmla="*/ 6873355 h 6873355"/>
              <a:gd name="connsiteX4" fmla="*/ 0 w 8221052"/>
              <a:gd name="connsiteY4" fmla="*/ 0 h 6873355"/>
              <a:gd name="connsiteX0" fmla="*/ 0 w 9434391"/>
              <a:gd name="connsiteY0" fmla="*/ 0 h 6890939"/>
              <a:gd name="connsiteX1" fmla="*/ 9434391 w 9434391"/>
              <a:gd name="connsiteY1" fmla="*/ 26376 h 6890939"/>
              <a:gd name="connsiteX2" fmla="*/ 2620353 w 9434391"/>
              <a:gd name="connsiteY2" fmla="*/ 6882147 h 6890939"/>
              <a:gd name="connsiteX3" fmla="*/ 1213339 w 9434391"/>
              <a:gd name="connsiteY3" fmla="*/ 6890939 h 6890939"/>
              <a:gd name="connsiteX4" fmla="*/ 0 w 9434391"/>
              <a:gd name="connsiteY4" fmla="*/ 0 h 6890939"/>
              <a:gd name="connsiteX0" fmla="*/ 0 w 9434391"/>
              <a:gd name="connsiteY0" fmla="*/ 0 h 6899732"/>
              <a:gd name="connsiteX1" fmla="*/ 9434391 w 9434391"/>
              <a:gd name="connsiteY1" fmla="*/ 26376 h 6899732"/>
              <a:gd name="connsiteX2" fmla="*/ 2620353 w 9434391"/>
              <a:gd name="connsiteY2" fmla="*/ 6882147 h 6899732"/>
              <a:gd name="connsiteX3" fmla="*/ 1 w 9434391"/>
              <a:gd name="connsiteY3" fmla="*/ 6899732 h 6899732"/>
              <a:gd name="connsiteX4" fmla="*/ 0 w 9434391"/>
              <a:gd name="connsiteY4" fmla="*/ 0 h 689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4391" h="6899732">
                <a:moveTo>
                  <a:pt x="0" y="0"/>
                </a:moveTo>
                <a:lnTo>
                  <a:pt x="9434391" y="26376"/>
                </a:lnTo>
                <a:lnTo>
                  <a:pt x="2620353" y="6882147"/>
                </a:lnTo>
                <a:lnTo>
                  <a:pt x="1" y="6899732"/>
                </a:lnTo>
                <a:cubicBezTo>
                  <a:pt x="1" y="4599821"/>
                  <a:pt x="0" y="2299911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812662-725D-4224-B8BE-2A004F7AC97E}"/>
              </a:ext>
            </a:extLst>
          </p:cNvPr>
          <p:cNvSpPr/>
          <p:nvPr userDrawn="1"/>
        </p:nvSpPr>
        <p:spPr>
          <a:xfrm rot="16200000">
            <a:off x="11446446" y="6127801"/>
            <a:ext cx="745554" cy="74555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EB81-95AB-C05C-3A02-93C804A7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D193D-AE77-2E43-7278-BD59EA75A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47350-75B9-CF08-C5D9-DE2B192C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90E07-7546-0BEC-5C9A-C9710EC07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1B1A5-0A3C-0746-9393-A9B39A32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74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0384-BAB3-C532-3818-06F46C39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6D789-913A-49A5-CE5F-0FA720E0C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78F2E-DA16-EA81-01F6-67A405DE1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35B03-F580-2D68-94BE-DEE38D95A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6B6B8-BE42-7A81-F6CA-F6DE2DF9B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1C326-496C-9EB4-2B3C-BCB4B56B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13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09D8-207A-C475-555C-D09645C7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50246-D81E-DA62-8B66-5A7E57B99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595B1-5289-CEAE-BF9C-D6ED70EC2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1196A-A3D2-E759-9CD4-93EDE9507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1F028-E976-9610-D8BD-E11FC5624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9E8F6-7BF3-0E61-F3E6-BC03C496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6325E-156B-B3FC-01E8-73F6B003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74241B-B6F1-E553-1BBD-D43353A2B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64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804B-E185-B1ED-BCE3-22EC50C3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90F2A-D334-0676-64D9-8A94B7D6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D95F1-7D71-B9CC-202F-711CD4EC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90079B-DCD1-24A9-705D-F65BBA06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83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A27FE0-A258-B23A-CB08-EA13388E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4A435-4206-4CDD-BBE2-25DDE38A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3264B-EAE9-C20C-A923-4B92C9D9A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52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599D4-A82A-BAD9-B8BF-ADA919198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92954-070F-BBA2-2C51-88A288383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44CD22-BECA-9E8A-6995-B00E2E3C6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DC474-8242-C15A-9EAC-E010ED47A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337F4-92E7-BEB3-CB09-85CCD131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CF57-7280-3CB0-AE0A-A6C1AE57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23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59E5-51AC-33F2-3BCE-CC2509067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64A99-C008-A680-CCD6-968351A38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978E0-E7CF-25BF-9726-C3CC654AC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B0E8D-D84A-68D0-47AF-7270738A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9067D-1DA0-668B-EDF7-A7C58443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A62CB-20AB-0A71-C097-3456DA48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5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D0A51-99F7-F9B5-6E3E-51D79F97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B7FECB-6F66-0A3C-A47E-8A52AAD53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14062-80D7-8079-F31E-B7909B4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3DCB9-678A-24A8-F71C-02EEB7FC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80A29-BB5D-4C8E-0BD4-B6061A6B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91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E81BA-6E4D-FF28-039E-3C2B539FF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5C3D3-098B-026D-C2B8-9FD5976E5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364A-B2F9-430F-8265-D1758D42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47918-2863-DDAB-5828-07679AC4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CCF13-2BA8-4C16-DD3B-082C7855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0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E7B6316-DD9F-4E56-967A-00D8855C22D2}"/>
              </a:ext>
            </a:extLst>
          </p:cNvPr>
          <p:cNvSpPr/>
          <p:nvPr userDrawn="1"/>
        </p:nvSpPr>
        <p:spPr>
          <a:xfrm>
            <a:off x="-9718" y="-24064"/>
            <a:ext cx="8256440" cy="6897419"/>
          </a:xfrm>
          <a:custGeom>
            <a:avLst/>
            <a:gdLst>
              <a:gd name="connsiteX0" fmla="*/ 8819148 w 8819148"/>
              <a:gd name="connsiteY0" fmla="*/ 0 h 6858000"/>
              <a:gd name="connsiteX1" fmla="*/ 1985211 w 8819148"/>
              <a:gd name="connsiteY1" fmla="*/ 6858000 h 6858000"/>
              <a:gd name="connsiteX2" fmla="*/ 0 w 8819148"/>
              <a:gd name="connsiteY2" fmla="*/ 6858000 h 6858000"/>
              <a:gd name="connsiteX3" fmla="*/ 0 w 8819148"/>
              <a:gd name="connsiteY3" fmla="*/ 36095 h 6858000"/>
              <a:gd name="connsiteX4" fmla="*/ 8819148 w 8819148"/>
              <a:gd name="connsiteY4" fmla="*/ 0 h 6858000"/>
              <a:gd name="connsiteX0" fmla="*/ 8819148 w 8819148"/>
              <a:gd name="connsiteY0" fmla="*/ 0 h 6858000"/>
              <a:gd name="connsiteX1" fmla="*/ 1985211 w 8819148"/>
              <a:gd name="connsiteY1" fmla="*/ 6858000 h 6858000"/>
              <a:gd name="connsiteX2" fmla="*/ 0 w 8819148"/>
              <a:gd name="connsiteY2" fmla="*/ 6858000 h 6858000"/>
              <a:gd name="connsiteX3" fmla="*/ 1186962 w 8819148"/>
              <a:gd name="connsiteY3" fmla="*/ 53601 h 6858000"/>
              <a:gd name="connsiteX4" fmla="*/ 8819148 w 8819148"/>
              <a:gd name="connsiteY4" fmla="*/ 0 h 6858000"/>
              <a:gd name="connsiteX0" fmla="*/ 8819148 w 8819148"/>
              <a:gd name="connsiteY0" fmla="*/ 0 h 6858000"/>
              <a:gd name="connsiteX1" fmla="*/ 1985211 w 8819148"/>
              <a:gd name="connsiteY1" fmla="*/ 6858000 h 6858000"/>
              <a:gd name="connsiteX2" fmla="*/ 0 w 8819148"/>
              <a:gd name="connsiteY2" fmla="*/ 6858000 h 6858000"/>
              <a:gd name="connsiteX3" fmla="*/ 597877 w 8819148"/>
              <a:gd name="connsiteY3" fmla="*/ 9835 h 6858000"/>
              <a:gd name="connsiteX4" fmla="*/ 8819148 w 8819148"/>
              <a:gd name="connsiteY4" fmla="*/ 0 h 6858000"/>
              <a:gd name="connsiteX0" fmla="*/ 8221271 w 8221271"/>
              <a:gd name="connsiteY0" fmla="*/ 0 h 6866753"/>
              <a:gd name="connsiteX1" fmla="*/ 1387334 w 8221271"/>
              <a:gd name="connsiteY1" fmla="*/ 6858000 h 6866753"/>
              <a:gd name="connsiteX2" fmla="*/ 298938 w 8221271"/>
              <a:gd name="connsiteY2" fmla="*/ 6866753 h 6866753"/>
              <a:gd name="connsiteX3" fmla="*/ 0 w 8221271"/>
              <a:gd name="connsiteY3" fmla="*/ 9835 h 6866753"/>
              <a:gd name="connsiteX4" fmla="*/ 8221271 w 8221271"/>
              <a:gd name="connsiteY4" fmla="*/ 0 h 6866753"/>
              <a:gd name="connsiteX0" fmla="*/ 8256440 w 8256440"/>
              <a:gd name="connsiteY0" fmla="*/ 0 h 6866753"/>
              <a:gd name="connsiteX1" fmla="*/ 1422503 w 8256440"/>
              <a:gd name="connsiteY1" fmla="*/ 6858000 h 6866753"/>
              <a:gd name="connsiteX2" fmla="*/ 0 w 8256440"/>
              <a:gd name="connsiteY2" fmla="*/ 6866753 h 6866753"/>
              <a:gd name="connsiteX3" fmla="*/ 35169 w 8256440"/>
              <a:gd name="connsiteY3" fmla="*/ 9835 h 6866753"/>
              <a:gd name="connsiteX4" fmla="*/ 8256440 w 8256440"/>
              <a:gd name="connsiteY4" fmla="*/ 0 h 686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6440" h="6866753">
                <a:moveTo>
                  <a:pt x="8256440" y="0"/>
                </a:moveTo>
                <a:lnTo>
                  <a:pt x="1422503" y="6858000"/>
                </a:lnTo>
                <a:lnTo>
                  <a:pt x="0" y="6866753"/>
                </a:lnTo>
                <a:lnTo>
                  <a:pt x="35169" y="9835"/>
                </a:lnTo>
                <a:lnTo>
                  <a:pt x="8256440" y="0"/>
                </a:lnTo>
                <a:close/>
              </a:path>
            </a:pathLst>
          </a:cu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169C9D5-6927-4ACE-9D81-59711ED4C4BB}"/>
              </a:ext>
            </a:extLst>
          </p:cNvPr>
          <p:cNvSpPr/>
          <p:nvPr userDrawn="1"/>
        </p:nvSpPr>
        <p:spPr>
          <a:xfrm rot="16200000">
            <a:off x="11446446" y="6127801"/>
            <a:ext cx="745554" cy="74555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2F88CC6-B637-480D-96A2-812A3A809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76107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aret Right with solid fill">
            <a:extLst>
              <a:ext uri="{FF2B5EF4-FFF2-40B4-BE49-F238E27FC236}">
                <a16:creationId xmlns:a16="http://schemas.microsoft.com/office/drawing/2014/main" id="{BFA8C4FC-8686-48F0-9A63-A2A5F4DD4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530" y="341992"/>
            <a:ext cx="585216" cy="58521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22D0BCA9-4AE7-46C5-BC51-731EB8FEBA8C}"/>
              </a:ext>
            </a:extLst>
          </p:cNvPr>
          <p:cNvSpPr/>
          <p:nvPr userDrawn="1"/>
        </p:nvSpPr>
        <p:spPr>
          <a:xfrm>
            <a:off x="4360574" y="-65741"/>
            <a:ext cx="7893186" cy="6932647"/>
          </a:xfrm>
          <a:custGeom>
            <a:avLst/>
            <a:gdLst>
              <a:gd name="connsiteX0" fmla="*/ 5960494 w 9216788"/>
              <a:gd name="connsiteY0" fmla="*/ 0 h 6858002"/>
              <a:gd name="connsiteX1" fmla="*/ 9216788 w 9216788"/>
              <a:gd name="connsiteY1" fmla="*/ 0 h 6858002"/>
              <a:gd name="connsiteX2" fmla="*/ 9216788 w 9216788"/>
              <a:gd name="connsiteY2" fmla="*/ 2461848 h 6858002"/>
              <a:gd name="connsiteX3" fmla="*/ 9216788 w 9216788"/>
              <a:gd name="connsiteY3" fmla="*/ 3423207 h 6858002"/>
              <a:gd name="connsiteX4" fmla="*/ 9216788 w 9216788"/>
              <a:gd name="connsiteY4" fmla="*/ 6858002 h 6858002"/>
              <a:gd name="connsiteX5" fmla="*/ 5471265 w 9216788"/>
              <a:gd name="connsiteY5" fmla="*/ 6858002 h 6858002"/>
              <a:gd name="connsiteX6" fmla="*/ 5471265 w 9216788"/>
              <a:gd name="connsiteY6" fmla="*/ 6858000 h 6858002"/>
              <a:gd name="connsiteX7" fmla="*/ 0 w 9216788"/>
              <a:gd name="connsiteY7" fmla="*/ 6858000 h 6858002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9216788 w 9216788"/>
              <a:gd name="connsiteY3" fmla="*/ 3434781 h 6869576"/>
              <a:gd name="connsiteX4" fmla="*/ 9216788 w 9216788"/>
              <a:gd name="connsiteY4" fmla="*/ 6869576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9216788 w 9216788"/>
              <a:gd name="connsiteY3" fmla="*/ 3434781 h 6869576"/>
              <a:gd name="connsiteX4" fmla="*/ 7249092 w 9216788"/>
              <a:gd name="connsiteY4" fmla="*/ 6869576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9216788 w 9216788"/>
              <a:gd name="connsiteY3" fmla="*/ 3434781 h 6869576"/>
              <a:gd name="connsiteX4" fmla="*/ 8024596 w 9216788"/>
              <a:gd name="connsiteY4" fmla="*/ 6834852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9216788"/>
              <a:gd name="connsiteY0" fmla="*/ 11574 h 6869576"/>
              <a:gd name="connsiteX1" fmla="*/ 8047745 w 9216788"/>
              <a:gd name="connsiteY1" fmla="*/ 0 h 6869576"/>
              <a:gd name="connsiteX2" fmla="*/ 9216788 w 9216788"/>
              <a:gd name="connsiteY2" fmla="*/ 2473422 h 6869576"/>
              <a:gd name="connsiteX3" fmla="*/ 8105618 w 9216788"/>
              <a:gd name="connsiteY3" fmla="*/ 2358335 h 6869576"/>
              <a:gd name="connsiteX4" fmla="*/ 8024596 w 9216788"/>
              <a:gd name="connsiteY4" fmla="*/ 6834852 h 6869576"/>
              <a:gd name="connsiteX5" fmla="*/ 5471265 w 9216788"/>
              <a:gd name="connsiteY5" fmla="*/ 6869576 h 6869576"/>
              <a:gd name="connsiteX6" fmla="*/ 5471265 w 9216788"/>
              <a:gd name="connsiteY6" fmla="*/ 6869574 h 6869576"/>
              <a:gd name="connsiteX7" fmla="*/ 0 w 9216788"/>
              <a:gd name="connsiteY7" fmla="*/ 6869574 h 6869576"/>
              <a:gd name="connsiteX8" fmla="*/ 5960494 w 9216788"/>
              <a:gd name="connsiteY8" fmla="*/ 11574 h 6869576"/>
              <a:gd name="connsiteX0" fmla="*/ 5960494 w 8105618"/>
              <a:gd name="connsiteY0" fmla="*/ 15135 h 6873137"/>
              <a:gd name="connsiteX1" fmla="*/ 8047745 w 8105618"/>
              <a:gd name="connsiteY1" fmla="*/ 3561 h 6873137"/>
              <a:gd name="connsiteX2" fmla="*/ 8047745 w 8105618"/>
              <a:gd name="connsiteY2" fmla="*/ 0 h 6873137"/>
              <a:gd name="connsiteX3" fmla="*/ 8105618 w 8105618"/>
              <a:gd name="connsiteY3" fmla="*/ 2361896 h 6873137"/>
              <a:gd name="connsiteX4" fmla="*/ 8024596 w 8105618"/>
              <a:gd name="connsiteY4" fmla="*/ 6838413 h 6873137"/>
              <a:gd name="connsiteX5" fmla="*/ 5471265 w 8105618"/>
              <a:gd name="connsiteY5" fmla="*/ 6873137 h 6873137"/>
              <a:gd name="connsiteX6" fmla="*/ 5471265 w 8105618"/>
              <a:gd name="connsiteY6" fmla="*/ 6873135 h 6873137"/>
              <a:gd name="connsiteX7" fmla="*/ 0 w 8105618"/>
              <a:gd name="connsiteY7" fmla="*/ 6873135 h 6873137"/>
              <a:gd name="connsiteX8" fmla="*/ 5960494 w 8105618"/>
              <a:gd name="connsiteY8" fmla="*/ 15135 h 6873137"/>
              <a:gd name="connsiteX0" fmla="*/ 5960494 w 8047745"/>
              <a:gd name="connsiteY0" fmla="*/ 15135 h 6873137"/>
              <a:gd name="connsiteX1" fmla="*/ 8047745 w 8047745"/>
              <a:gd name="connsiteY1" fmla="*/ 3561 h 6873137"/>
              <a:gd name="connsiteX2" fmla="*/ 8047745 w 8047745"/>
              <a:gd name="connsiteY2" fmla="*/ 0 h 6873137"/>
              <a:gd name="connsiteX3" fmla="*/ 8024596 w 8047745"/>
              <a:gd name="connsiteY3" fmla="*/ 6838413 h 6873137"/>
              <a:gd name="connsiteX4" fmla="*/ 5471265 w 8047745"/>
              <a:gd name="connsiteY4" fmla="*/ 6873137 h 6873137"/>
              <a:gd name="connsiteX5" fmla="*/ 5471265 w 8047745"/>
              <a:gd name="connsiteY5" fmla="*/ 6873135 h 6873137"/>
              <a:gd name="connsiteX6" fmla="*/ 0 w 8047745"/>
              <a:gd name="connsiteY6" fmla="*/ 6873135 h 6873137"/>
              <a:gd name="connsiteX7" fmla="*/ 5960494 w 8047745"/>
              <a:gd name="connsiteY7" fmla="*/ 15135 h 6873137"/>
              <a:gd name="connsiteX0" fmla="*/ 5960494 w 8047745"/>
              <a:gd name="connsiteY0" fmla="*/ 15135 h 6881957"/>
              <a:gd name="connsiteX1" fmla="*/ 8047745 w 8047745"/>
              <a:gd name="connsiteY1" fmla="*/ 3561 h 6881957"/>
              <a:gd name="connsiteX2" fmla="*/ 8047745 w 8047745"/>
              <a:gd name="connsiteY2" fmla="*/ 0 h 6881957"/>
              <a:gd name="connsiteX3" fmla="*/ 7892712 w 8047745"/>
              <a:gd name="connsiteY3" fmla="*/ 6881957 h 6881957"/>
              <a:gd name="connsiteX4" fmla="*/ 5471265 w 8047745"/>
              <a:gd name="connsiteY4" fmla="*/ 6873137 h 6881957"/>
              <a:gd name="connsiteX5" fmla="*/ 5471265 w 8047745"/>
              <a:gd name="connsiteY5" fmla="*/ 6873135 h 6881957"/>
              <a:gd name="connsiteX6" fmla="*/ 0 w 8047745"/>
              <a:gd name="connsiteY6" fmla="*/ 6873135 h 6881957"/>
              <a:gd name="connsiteX7" fmla="*/ 5960494 w 8047745"/>
              <a:gd name="connsiteY7" fmla="*/ 15135 h 6881957"/>
              <a:gd name="connsiteX0" fmla="*/ 5960494 w 8047745"/>
              <a:gd name="connsiteY0" fmla="*/ 11574 h 6878396"/>
              <a:gd name="connsiteX1" fmla="*/ 8047745 w 8047745"/>
              <a:gd name="connsiteY1" fmla="*/ 0 h 6878396"/>
              <a:gd name="connsiteX2" fmla="*/ 7740014 w 8047745"/>
              <a:gd name="connsiteY2" fmla="*/ 736689 h 6878396"/>
              <a:gd name="connsiteX3" fmla="*/ 7892712 w 8047745"/>
              <a:gd name="connsiteY3" fmla="*/ 6878396 h 6878396"/>
              <a:gd name="connsiteX4" fmla="*/ 5471265 w 8047745"/>
              <a:gd name="connsiteY4" fmla="*/ 6869576 h 6878396"/>
              <a:gd name="connsiteX5" fmla="*/ 5471265 w 8047745"/>
              <a:gd name="connsiteY5" fmla="*/ 6869574 h 6878396"/>
              <a:gd name="connsiteX6" fmla="*/ 0 w 8047745"/>
              <a:gd name="connsiteY6" fmla="*/ 6869574 h 6878396"/>
              <a:gd name="connsiteX7" fmla="*/ 5960494 w 8047745"/>
              <a:gd name="connsiteY7" fmla="*/ 11574 h 6878396"/>
              <a:gd name="connsiteX0" fmla="*/ 5960494 w 7892969"/>
              <a:gd name="connsiteY0" fmla="*/ 0 h 6866822"/>
              <a:gd name="connsiteX1" fmla="*/ 7810353 w 7892969"/>
              <a:gd name="connsiteY1" fmla="*/ 5844 h 6866822"/>
              <a:gd name="connsiteX2" fmla="*/ 7740014 w 7892969"/>
              <a:gd name="connsiteY2" fmla="*/ 725115 h 6866822"/>
              <a:gd name="connsiteX3" fmla="*/ 7892712 w 7892969"/>
              <a:gd name="connsiteY3" fmla="*/ 6866822 h 6866822"/>
              <a:gd name="connsiteX4" fmla="*/ 5471265 w 7892969"/>
              <a:gd name="connsiteY4" fmla="*/ 6858002 h 6866822"/>
              <a:gd name="connsiteX5" fmla="*/ 5471265 w 7892969"/>
              <a:gd name="connsiteY5" fmla="*/ 6858000 h 6866822"/>
              <a:gd name="connsiteX6" fmla="*/ 0 w 7892969"/>
              <a:gd name="connsiteY6" fmla="*/ 6858000 h 6866822"/>
              <a:gd name="connsiteX7" fmla="*/ 5960494 w 7892969"/>
              <a:gd name="connsiteY7" fmla="*/ 0 h 6866822"/>
              <a:gd name="connsiteX0" fmla="*/ 5960494 w 7893186"/>
              <a:gd name="connsiteY0" fmla="*/ 0 h 6866822"/>
              <a:gd name="connsiteX1" fmla="*/ 7810353 w 7893186"/>
              <a:gd name="connsiteY1" fmla="*/ 5844 h 6866822"/>
              <a:gd name="connsiteX2" fmla="*/ 7819144 w 7893186"/>
              <a:gd name="connsiteY2" fmla="*/ 19700 h 6866822"/>
              <a:gd name="connsiteX3" fmla="*/ 7892712 w 7893186"/>
              <a:gd name="connsiteY3" fmla="*/ 6866822 h 6866822"/>
              <a:gd name="connsiteX4" fmla="*/ 5471265 w 7893186"/>
              <a:gd name="connsiteY4" fmla="*/ 6858002 h 6866822"/>
              <a:gd name="connsiteX5" fmla="*/ 5471265 w 7893186"/>
              <a:gd name="connsiteY5" fmla="*/ 6858000 h 6866822"/>
              <a:gd name="connsiteX6" fmla="*/ 0 w 7893186"/>
              <a:gd name="connsiteY6" fmla="*/ 6858000 h 6866822"/>
              <a:gd name="connsiteX7" fmla="*/ 5960494 w 7893186"/>
              <a:gd name="connsiteY7" fmla="*/ 0 h 6866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3186" h="6866822">
                <a:moveTo>
                  <a:pt x="5960494" y="0"/>
                </a:moveTo>
                <a:lnTo>
                  <a:pt x="7810353" y="5844"/>
                </a:lnTo>
                <a:lnTo>
                  <a:pt x="7819144" y="19700"/>
                </a:lnTo>
                <a:cubicBezTo>
                  <a:pt x="7811428" y="2299171"/>
                  <a:pt x="7900428" y="4587351"/>
                  <a:pt x="7892712" y="6866822"/>
                </a:cubicBezTo>
                <a:lnTo>
                  <a:pt x="5471265" y="6858002"/>
                </a:lnTo>
                <a:lnTo>
                  <a:pt x="5471265" y="6858000"/>
                </a:lnTo>
                <a:lnTo>
                  <a:pt x="0" y="6858000"/>
                </a:lnTo>
                <a:lnTo>
                  <a:pt x="5960494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6508C-A972-4007-834B-EAFE05A25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510560" y="645980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E2720C-AD13-4C3A-BE6C-CDE11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5" idx="6"/>
          </p:cNvCxnSpPr>
          <p:nvPr userDrawn="1"/>
        </p:nvCxnSpPr>
        <p:spPr>
          <a:xfrm flipH="1">
            <a:off x="4360574" y="-15314"/>
            <a:ext cx="5934111" cy="6873313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11">
            <a:extLst>
              <a:ext uri="{FF2B5EF4-FFF2-40B4-BE49-F238E27FC236}">
                <a16:creationId xmlns:a16="http://schemas.microsoft.com/office/drawing/2014/main" id="{5EAB1BAB-C4B6-4ADA-EE84-ECD1077F5AEF}"/>
              </a:ext>
            </a:extLst>
          </p:cNvPr>
          <p:cNvSpPr/>
          <p:nvPr userDrawn="1"/>
        </p:nvSpPr>
        <p:spPr>
          <a:xfrm rot="5400000">
            <a:off x="247519" y="-42718"/>
            <a:ext cx="947787" cy="1482171"/>
          </a:xfrm>
          <a:custGeom>
            <a:avLst/>
            <a:gdLst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1663 w 585216"/>
              <a:gd name="connsiteY5" fmla="*/ 1539226 h 1539226"/>
              <a:gd name="connsiteX6" fmla="*/ 1663 w 585216"/>
              <a:gd name="connsiteY6" fmla="*/ 585216 h 1539226"/>
              <a:gd name="connsiteX0" fmla="*/ 0 w 585216"/>
              <a:gd name="connsiteY0" fmla="*/ 585216 h 1539226"/>
              <a:gd name="connsiteX1" fmla="*/ 0 w 585216"/>
              <a:gd name="connsiteY1" fmla="*/ 0 h 1539226"/>
              <a:gd name="connsiteX2" fmla="*/ 585216 w 585216"/>
              <a:gd name="connsiteY2" fmla="*/ 585216 h 1539226"/>
              <a:gd name="connsiteX3" fmla="*/ 583554 w 585216"/>
              <a:gd name="connsiteY3" fmla="*/ 585216 h 1539226"/>
              <a:gd name="connsiteX4" fmla="*/ 583554 w 585216"/>
              <a:gd name="connsiteY4" fmla="*/ 1539226 h 1539226"/>
              <a:gd name="connsiteX5" fmla="*/ 21328 w 585216"/>
              <a:gd name="connsiteY5" fmla="*/ 1244259 h 1539226"/>
              <a:gd name="connsiteX6" fmla="*/ 1663 w 585216"/>
              <a:gd name="connsiteY6" fmla="*/ 585216 h 1539226"/>
              <a:gd name="connsiteX7" fmla="*/ 0 w 585216"/>
              <a:gd name="connsiteY7" fmla="*/ 585216 h 1539226"/>
              <a:gd name="connsiteX0" fmla="*/ 0 w 593387"/>
              <a:gd name="connsiteY0" fmla="*/ 585216 h 1244259"/>
              <a:gd name="connsiteX1" fmla="*/ 0 w 593387"/>
              <a:gd name="connsiteY1" fmla="*/ 0 h 1244259"/>
              <a:gd name="connsiteX2" fmla="*/ 585216 w 593387"/>
              <a:gd name="connsiteY2" fmla="*/ 585216 h 1244259"/>
              <a:gd name="connsiteX3" fmla="*/ 583554 w 593387"/>
              <a:gd name="connsiteY3" fmla="*/ 585216 h 1244259"/>
              <a:gd name="connsiteX4" fmla="*/ 593387 w 593387"/>
              <a:gd name="connsiteY4" fmla="*/ 1244258 h 1244259"/>
              <a:gd name="connsiteX5" fmla="*/ 21328 w 593387"/>
              <a:gd name="connsiteY5" fmla="*/ 1244259 h 1244259"/>
              <a:gd name="connsiteX6" fmla="*/ 1663 w 593387"/>
              <a:gd name="connsiteY6" fmla="*/ 585216 h 1244259"/>
              <a:gd name="connsiteX7" fmla="*/ 0 w 593387"/>
              <a:gd name="connsiteY7" fmla="*/ 585216 h 1244259"/>
              <a:gd name="connsiteX0" fmla="*/ 8169 w 601556"/>
              <a:gd name="connsiteY0" fmla="*/ 585216 h 1244258"/>
              <a:gd name="connsiteX1" fmla="*/ 8169 w 601556"/>
              <a:gd name="connsiteY1" fmla="*/ 0 h 1244258"/>
              <a:gd name="connsiteX2" fmla="*/ 593385 w 601556"/>
              <a:gd name="connsiteY2" fmla="*/ 585216 h 1244258"/>
              <a:gd name="connsiteX3" fmla="*/ 591723 w 601556"/>
              <a:gd name="connsiteY3" fmla="*/ 585216 h 1244258"/>
              <a:gd name="connsiteX4" fmla="*/ 601556 w 601556"/>
              <a:gd name="connsiteY4" fmla="*/ 1244258 h 1244258"/>
              <a:gd name="connsiteX5" fmla="*/ 0 w 601556"/>
              <a:gd name="connsiteY5" fmla="*/ 1234427 h 1244258"/>
              <a:gd name="connsiteX6" fmla="*/ 9832 w 601556"/>
              <a:gd name="connsiteY6" fmla="*/ 585216 h 1244258"/>
              <a:gd name="connsiteX7" fmla="*/ 8169 w 601556"/>
              <a:gd name="connsiteY7" fmla="*/ 585216 h 1244258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31160 w 593387"/>
              <a:gd name="connsiteY5" fmla="*/ 123442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3387"/>
              <a:gd name="connsiteY0" fmla="*/ 585216 h 1244262"/>
              <a:gd name="connsiteX1" fmla="*/ 0 w 593387"/>
              <a:gd name="connsiteY1" fmla="*/ 0 h 1244262"/>
              <a:gd name="connsiteX2" fmla="*/ 585216 w 593387"/>
              <a:gd name="connsiteY2" fmla="*/ 585216 h 1244262"/>
              <a:gd name="connsiteX3" fmla="*/ 583554 w 593387"/>
              <a:gd name="connsiteY3" fmla="*/ 585216 h 1244262"/>
              <a:gd name="connsiteX4" fmla="*/ 593387 w 593387"/>
              <a:gd name="connsiteY4" fmla="*/ 1244258 h 1244262"/>
              <a:gd name="connsiteX5" fmla="*/ 11495 w 593387"/>
              <a:gd name="connsiteY5" fmla="*/ 1244262 h 1244262"/>
              <a:gd name="connsiteX6" fmla="*/ 1663 w 593387"/>
              <a:gd name="connsiteY6" fmla="*/ 585216 h 1244262"/>
              <a:gd name="connsiteX7" fmla="*/ 0 w 593387"/>
              <a:gd name="connsiteY7" fmla="*/ 585216 h 1244262"/>
              <a:gd name="connsiteX0" fmla="*/ 0 w 593387"/>
              <a:gd name="connsiteY0" fmla="*/ 585216 h 1244264"/>
              <a:gd name="connsiteX1" fmla="*/ 0 w 593387"/>
              <a:gd name="connsiteY1" fmla="*/ 0 h 1244264"/>
              <a:gd name="connsiteX2" fmla="*/ 585216 w 593387"/>
              <a:gd name="connsiteY2" fmla="*/ 585216 h 1244264"/>
              <a:gd name="connsiteX3" fmla="*/ 583554 w 593387"/>
              <a:gd name="connsiteY3" fmla="*/ 585216 h 1244264"/>
              <a:gd name="connsiteX4" fmla="*/ 593387 w 593387"/>
              <a:gd name="connsiteY4" fmla="*/ 1244258 h 1244264"/>
              <a:gd name="connsiteX5" fmla="*/ 5341 w 593387"/>
              <a:gd name="connsiteY5" fmla="*/ 1244264 h 1244264"/>
              <a:gd name="connsiteX6" fmla="*/ 1663 w 593387"/>
              <a:gd name="connsiteY6" fmla="*/ 585216 h 1244264"/>
              <a:gd name="connsiteX7" fmla="*/ 0 w 593387"/>
              <a:gd name="connsiteY7" fmla="*/ 585216 h 1244264"/>
              <a:gd name="connsiteX0" fmla="*/ 0 w 593387"/>
              <a:gd name="connsiteY0" fmla="*/ 585216 h 1244258"/>
              <a:gd name="connsiteX1" fmla="*/ 0 w 593387"/>
              <a:gd name="connsiteY1" fmla="*/ 0 h 1244258"/>
              <a:gd name="connsiteX2" fmla="*/ 585216 w 593387"/>
              <a:gd name="connsiteY2" fmla="*/ 585216 h 1244258"/>
              <a:gd name="connsiteX3" fmla="*/ 583554 w 593387"/>
              <a:gd name="connsiteY3" fmla="*/ 585216 h 1244258"/>
              <a:gd name="connsiteX4" fmla="*/ 593387 w 593387"/>
              <a:gd name="connsiteY4" fmla="*/ 1244258 h 1244258"/>
              <a:gd name="connsiteX5" fmla="*/ 11496 w 593387"/>
              <a:gd name="connsiteY5" fmla="*/ 961157 h 1244258"/>
              <a:gd name="connsiteX6" fmla="*/ 1663 w 593387"/>
              <a:gd name="connsiteY6" fmla="*/ 585216 h 1244258"/>
              <a:gd name="connsiteX7" fmla="*/ 0 w 593387"/>
              <a:gd name="connsiteY7" fmla="*/ 585216 h 1244258"/>
              <a:gd name="connsiteX0" fmla="*/ 0 w 599541"/>
              <a:gd name="connsiteY0" fmla="*/ 585216 h 961157"/>
              <a:gd name="connsiteX1" fmla="*/ 0 w 599541"/>
              <a:gd name="connsiteY1" fmla="*/ 0 h 961157"/>
              <a:gd name="connsiteX2" fmla="*/ 585216 w 599541"/>
              <a:gd name="connsiteY2" fmla="*/ 585216 h 961157"/>
              <a:gd name="connsiteX3" fmla="*/ 583554 w 599541"/>
              <a:gd name="connsiteY3" fmla="*/ 585216 h 961157"/>
              <a:gd name="connsiteX4" fmla="*/ 599541 w 599541"/>
              <a:gd name="connsiteY4" fmla="*/ 961150 h 961157"/>
              <a:gd name="connsiteX5" fmla="*/ 11496 w 599541"/>
              <a:gd name="connsiteY5" fmla="*/ 961157 h 961157"/>
              <a:gd name="connsiteX6" fmla="*/ 1663 w 599541"/>
              <a:gd name="connsiteY6" fmla="*/ 585216 h 961157"/>
              <a:gd name="connsiteX7" fmla="*/ 0 w 599541"/>
              <a:gd name="connsiteY7" fmla="*/ 585216 h 961157"/>
              <a:gd name="connsiteX0" fmla="*/ 812 w 600353"/>
              <a:gd name="connsiteY0" fmla="*/ 585216 h 961157"/>
              <a:gd name="connsiteX1" fmla="*/ 812 w 600353"/>
              <a:gd name="connsiteY1" fmla="*/ 0 h 961157"/>
              <a:gd name="connsiteX2" fmla="*/ 586028 w 600353"/>
              <a:gd name="connsiteY2" fmla="*/ 585216 h 961157"/>
              <a:gd name="connsiteX3" fmla="*/ 584366 w 600353"/>
              <a:gd name="connsiteY3" fmla="*/ 585216 h 961157"/>
              <a:gd name="connsiteX4" fmla="*/ 600353 w 600353"/>
              <a:gd name="connsiteY4" fmla="*/ 961150 h 961157"/>
              <a:gd name="connsiteX5" fmla="*/ 0 w 600353"/>
              <a:gd name="connsiteY5" fmla="*/ 961157 h 961157"/>
              <a:gd name="connsiteX6" fmla="*/ 2475 w 600353"/>
              <a:gd name="connsiteY6" fmla="*/ 585216 h 961157"/>
              <a:gd name="connsiteX7" fmla="*/ 812 w 600353"/>
              <a:gd name="connsiteY7" fmla="*/ 585216 h 961157"/>
              <a:gd name="connsiteX0" fmla="*/ 812 w 588046"/>
              <a:gd name="connsiteY0" fmla="*/ 585216 h 961157"/>
              <a:gd name="connsiteX1" fmla="*/ 812 w 588046"/>
              <a:gd name="connsiteY1" fmla="*/ 0 h 961157"/>
              <a:gd name="connsiteX2" fmla="*/ 586028 w 588046"/>
              <a:gd name="connsiteY2" fmla="*/ 585216 h 961157"/>
              <a:gd name="connsiteX3" fmla="*/ 584366 w 588046"/>
              <a:gd name="connsiteY3" fmla="*/ 585216 h 961157"/>
              <a:gd name="connsiteX4" fmla="*/ 588046 w 588046"/>
              <a:gd name="connsiteY4" fmla="*/ 948840 h 961157"/>
              <a:gd name="connsiteX5" fmla="*/ 0 w 588046"/>
              <a:gd name="connsiteY5" fmla="*/ 961157 h 961157"/>
              <a:gd name="connsiteX6" fmla="*/ 2475 w 588046"/>
              <a:gd name="connsiteY6" fmla="*/ 585216 h 961157"/>
              <a:gd name="connsiteX7" fmla="*/ 812 w 588046"/>
              <a:gd name="connsiteY7" fmla="*/ 585216 h 961157"/>
              <a:gd name="connsiteX0" fmla="*/ 4770 w 592004"/>
              <a:gd name="connsiteY0" fmla="*/ 558982 h 934923"/>
              <a:gd name="connsiteX1" fmla="*/ 0 w 592004"/>
              <a:gd name="connsiteY1" fmla="*/ 0 h 934923"/>
              <a:gd name="connsiteX2" fmla="*/ 589986 w 592004"/>
              <a:gd name="connsiteY2" fmla="*/ 558982 h 934923"/>
              <a:gd name="connsiteX3" fmla="*/ 588324 w 592004"/>
              <a:gd name="connsiteY3" fmla="*/ 558982 h 934923"/>
              <a:gd name="connsiteX4" fmla="*/ 592004 w 592004"/>
              <a:gd name="connsiteY4" fmla="*/ 922606 h 934923"/>
              <a:gd name="connsiteX5" fmla="*/ 3958 w 592004"/>
              <a:gd name="connsiteY5" fmla="*/ 934923 h 934923"/>
              <a:gd name="connsiteX6" fmla="*/ 6433 w 592004"/>
              <a:gd name="connsiteY6" fmla="*/ 558982 h 934923"/>
              <a:gd name="connsiteX7" fmla="*/ 4770 w 592004"/>
              <a:gd name="connsiteY7" fmla="*/ 558982 h 934923"/>
              <a:gd name="connsiteX0" fmla="*/ 2385 w 589619"/>
              <a:gd name="connsiteY0" fmla="*/ 551827 h 927768"/>
              <a:gd name="connsiteX1" fmla="*/ 0 w 589619"/>
              <a:gd name="connsiteY1" fmla="*/ 0 h 927768"/>
              <a:gd name="connsiteX2" fmla="*/ 587601 w 589619"/>
              <a:gd name="connsiteY2" fmla="*/ 551827 h 927768"/>
              <a:gd name="connsiteX3" fmla="*/ 585939 w 589619"/>
              <a:gd name="connsiteY3" fmla="*/ 551827 h 927768"/>
              <a:gd name="connsiteX4" fmla="*/ 589619 w 589619"/>
              <a:gd name="connsiteY4" fmla="*/ 915451 h 927768"/>
              <a:gd name="connsiteX5" fmla="*/ 1573 w 589619"/>
              <a:gd name="connsiteY5" fmla="*/ 927768 h 927768"/>
              <a:gd name="connsiteX6" fmla="*/ 4048 w 589619"/>
              <a:gd name="connsiteY6" fmla="*/ 551827 h 927768"/>
              <a:gd name="connsiteX7" fmla="*/ 2385 w 589619"/>
              <a:gd name="connsiteY7" fmla="*/ 551827 h 927768"/>
              <a:gd name="connsiteX0" fmla="*/ 2385 w 589619"/>
              <a:gd name="connsiteY0" fmla="*/ 551827 h 927768"/>
              <a:gd name="connsiteX1" fmla="*/ 0 w 589619"/>
              <a:gd name="connsiteY1" fmla="*/ 0 h 927768"/>
              <a:gd name="connsiteX2" fmla="*/ 587601 w 589619"/>
              <a:gd name="connsiteY2" fmla="*/ 551827 h 927768"/>
              <a:gd name="connsiteX3" fmla="*/ 583556 w 589619"/>
              <a:gd name="connsiteY3" fmla="*/ 539902 h 927768"/>
              <a:gd name="connsiteX4" fmla="*/ 589619 w 589619"/>
              <a:gd name="connsiteY4" fmla="*/ 915451 h 927768"/>
              <a:gd name="connsiteX5" fmla="*/ 1573 w 589619"/>
              <a:gd name="connsiteY5" fmla="*/ 927768 h 927768"/>
              <a:gd name="connsiteX6" fmla="*/ 4048 w 589619"/>
              <a:gd name="connsiteY6" fmla="*/ 551827 h 927768"/>
              <a:gd name="connsiteX7" fmla="*/ 2385 w 589619"/>
              <a:gd name="connsiteY7" fmla="*/ 551827 h 927768"/>
              <a:gd name="connsiteX0" fmla="*/ 2385 w 616982"/>
              <a:gd name="connsiteY0" fmla="*/ 551827 h 927768"/>
              <a:gd name="connsiteX1" fmla="*/ 0 w 616982"/>
              <a:gd name="connsiteY1" fmla="*/ 0 h 927768"/>
              <a:gd name="connsiteX2" fmla="*/ 587601 w 616982"/>
              <a:gd name="connsiteY2" fmla="*/ 551827 h 927768"/>
              <a:gd name="connsiteX3" fmla="*/ 616946 w 616982"/>
              <a:gd name="connsiteY3" fmla="*/ 518438 h 927768"/>
              <a:gd name="connsiteX4" fmla="*/ 589619 w 616982"/>
              <a:gd name="connsiteY4" fmla="*/ 915451 h 927768"/>
              <a:gd name="connsiteX5" fmla="*/ 1573 w 616982"/>
              <a:gd name="connsiteY5" fmla="*/ 927768 h 927768"/>
              <a:gd name="connsiteX6" fmla="*/ 4048 w 616982"/>
              <a:gd name="connsiteY6" fmla="*/ 551827 h 927768"/>
              <a:gd name="connsiteX7" fmla="*/ 2385 w 616982"/>
              <a:gd name="connsiteY7" fmla="*/ 551827 h 927768"/>
              <a:gd name="connsiteX0" fmla="*/ 2385 w 616982"/>
              <a:gd name="connsiteY0" fmla="*/ 551827 h 927768"/>
              <a:gd name="connsiteX1" fmla="*/ 0 w 616982"/>
              <a:gd name="connsiteY1" fmla="*/ 0 h 927768"/>
              <a:gd name="connsiteX2" fmla="*/ 592372 w 616982"/>
              <a:gd name="connsiteY2" fmla="*/ 544672 h 927768"/>
              <a:gd name="connsiteX3" fmla="*/ 616946 w 616982"/>
              <a:gd name="connsiteY3" fmla="*/ 518438 h 927768"/>
              <a:gd name="connsiteX4" fmla="*/ 589619 w 616982"/>
              <a:gd name="connsiteY4" fmla="*/ 915451 h 927768"/>
              <a:gd name="connsiteX5" fmla="*/ 1573 w 616982"/>
              <a:gd name="connsiteY5" fmla="*/ 927768 h 927768"/>
              <a:gd name="connsiteX6" fmla="*/ 4048 w 616982"/>
              <a:gd name="connsiteY6" fmla="*/ 551827 h 927768"/>
              <a:gd name="connsiteX7" fmla="*/ 2385 w 616982"/>
              <a:gd name="connsiteY7" fmla="*/ 551827 h 927768"/>
              <a:gd name="connsiteX0" fmla="*/ 2385 w 597967"/>
              <a:gd name="connsiteY0" fmla="*/ 551827 h 927768"/>
              <a:gd name="connsiteX1" fmla="*/ 0 w 597967"/>
              <a:gd name="connsiteY1" fmla="*/ 0 h 927768"/>
              <a:gd name="connsiteX2" fmla="*/ 592372 w 597967"/>
              <a:gd name="connsiteY2" fmla="*/ 544672 h 927768"/>
              <a:gd name="connsiteX3" fmla="*/ 597869 w 597967"/>
              <a:gd name="connsiteY3" fmla="*/ 549441 h 927768"/>
              <a:gd name="connsiteX4" fmla="*/ 589619 w 597967"/>
              <a:gd name="connsiteY4" fmla="*/ 915451 h 927768"/>
              <a:gd name="connsiteX5" fmla="*/ 1573 w 597967"/>
              <a:gd name="connsiteY5" fmla="*/ 927768 h 927768"/>
              <a:gd name="connsiteX6" fmla="*/ 4048 w 597967"/>
              <a:gd name="connsiteY6" fmla="*/ 551827 h 927768"/>
              <a:gd name="connsiteX7" fmla="*/ 2385 w 597967"/>
              <a:gd name="connsiteY7" fmla="*/ 551827 h 927768"/>
              <a:gd name="connsiteX0" fmla="*/ 2385 w 593269"/>
              <a:gd name="connsiteY0" fmla="*/ 551827 h 927768"/>
              <a:gd name="connsiteX1" fmla="*/ 0 w 593269"/>
              <a:gd name="connsiteY1" fmla="*/ 0 h 927768"/>
              <a:gd name="connsiteX2" fmla="*/ 592372 w 593269"/>
              <a:gd name="connsiteY2" fmla="*/ 544672 h 927768"/>
              <a:gd name="connsiteX3" fmla="*/ 593101 w 593269"/>
              <a:gd name="connsiteY3" fmla="*/ 542286 h 927768"/>
              <a:gd name="connsiteX4" fmla="*/ 589619 w 593269"/>
              <a:gd name="connsiteY4" fmla="*/ 915451 h 927768"/>
              <a:gd name="connsiteX5" fmla="*/ 1573 w 593269"/>
              <a:gd name="connsiteY5" fmla="*/ 927768 h 927768"/>
              <a:gd name="connsiteX6" fmla="*/ 4048 w 593269"/>
              <a:gd name="connsiteY6" fmla="*/ 551827 h 927768"/>
              <a:gd name="connsiteX7" fmla="*/ 2385 w 593269"/>
              <a:gd name="connsiteY7" fmla="*/ 551827 h 92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3269" h="927768">
                <a:moveTo>
                  <a:pt x="2385" y="551827"/>
                </a:moveTo>
                <a:lnTo>
                  <a:pt x="0" y="0"/>
                </a:lnTo>
                <a:lnTo>
                  <a:pt x="592372" y="544672"/>
                </a:lnTo>
                <a:lnTo>
                  <a:pt x="593101" y="542286"/>
                </a:lnTo>
                <a:cubicBezTo>
                  <a:pt x="594328" y="663494"/>
                  <a:pt x="588392" y="794243"/>
                  <a:pt x="589619" y="915451"/>
                </a:cubicBezTo>
                <a:lnTo>
                  <a:pt x="1573" y="927768"/>
                </a:lnTo>
                <a:lnTo>
                  <a:pt x="4048" y="551827"/>
                </a:lnTo>
                <a:lnTo>
                  <a:pt x="2385" y="55182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aret Right with solid fill">
            <a:extLst>
              <a:ext uri="{FF2B5EF4-FFF2-40B4-BE49-F238E27FC236}">
                <a16:creationId xmlns:a16="http://schemas.microsoft.com/office/drawing/2014/main" id="{D665D4BE-148B-3F4D-398B-D092B6856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2868" y="363803"/>
            <a:ext cx="585216" cy="5852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2D8BE-1F11-1BF9-11C1-88BDEFB838F4}"/>
              </a:ext>
            </a:extLst>
          </p:cNvPr>
          <p:cNvGrpSpPr/>
          <p:nvPr userDrawn="1"/>
        </p:nvGrpSpPr>
        <p:grpSpPr>
          <a:xfrm rot="21445198">
            <a:off x="82928" y="226988"/>
            <a:ext cx="1432912" cy="942438"/>
            <a:chOff x="82928" y="205177"/>
            <a:chExt cx="1432912" cy="942438"/>
          </a:xfrm>
        </p:grpSpPr>
        <p:sp>
          <p:nvSpPr>
            <p:cNvPr id="12" name="Rectangle 44">
              <a:extLst>
                <a:ext uri="{FF2B5EF4-FFF2-40B4-BE49-F238E27FC236}">
                  <a16:creationId xmlns:a16="http://schemas.microsoft.com/office/drawing/2014/main" id="{00EC99AA-C571-CB44-D0C6-3B12A3FFB6A6}"/>
                </a:ext>
              </a:extLst>
            </p:cNvPr>
            <p:cNvSpPr/>
            <p:nvPr userDrawn="1"/>
          </p:nvSpPr>
          <p:spPr>
            <a:xfrm>
              <a:off x="445769" y="205178"/>
              <a:ext cx="1070071" cy="937790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9540"/>
                <a:gd name="connsiteX1" fmla="*/ 937453 w 1059257"/>
                <a:gd name="connsiteY1" fmla="*/ 34 h 929540"/>
                <a:gd name="connsiteX2" fmla="*/ 1059257 w 1059257"/>
                <a:gd name="connsiteY2" fmla="*/ 0 h 929540"/>
                <a:gd name="connsiteX3" fmla="*/ 137237 w 1059257"/>
                <a:gd name="connsiteY3" fmla="*/ 929540 h 929540"/>
                <a:gd name="connsiteX4" fmla="*/ 0 w 1059257"/>
                <a:gd name="connsiteY4" fmla="*/ 925796 h 9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9257" h="929540">
                  <a:moveTo>
                    <a:pt x="0" y="925796"/>
                  </a:moveTo>
                  <a:lnTo>
                    <a:pt x="937453" y="34"/>
                  </a:lnTo>
                  <a:lnTo>
                    <a:pt x="1059257" y="0"/>
                  </a:lnTo>
                  <a:lnTo>
                    <a:pt x="137237" y="929540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44">
              <a:extLst>
                <a:ext uri="{FF2B5EF4-FFF2-40B4-BE49-F238E27FC236}">
                  <a16:creationId xmlns:a16="http://schemas.microsoft.com/office/drawing/2014/main" id="{1BAD860D-774D-4451-22B9-3D1DB1F381C6}"/>
                </a:ext>
              </a:extLst>
            </p:cNvPr>
            <p:cNvSpPr/>
            <p:nvPr userDrawn="1"/>
          </p:nvSpPr>
          <p:spPr>
            <a:xfrm>
              <a:off x="258634" y="213602"/>
              <a:ext cx="1089121" cy="934013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22151 w 1059257"/>
                <a:gd name="connsiteY3" fmla="*/ 921987 h 925796"/>
                <a:gd name="connsiteX4" fmla="*/ 0 w 1059257"/>
                <a:gd name="connsiteY4" fmla="*/ 925796 h 925796"/>
                <a:gd name="connsiteX0" fmla="*/ 0 w 1078114"/>
                <a:gd name="connsiteY0" fmla="*/ 925796 h 925796"/>
                <a:gd name="connsiteX1" fmla="*/ 956310 w 1078114"/>
                <a:gd name="connsiteY1" fmla="*/ 34 h 925796"/>
                <a:gd name="connsiteX2" fmla="*/ 1078114 w 1078114"/>
                <a:gd name="connsiteY2" fmla="*/ 0 h 925796"/>
                <a:gd name="connsiteX3" fmla="*/ 141008 w 1078114"/>
                <a:gd name="connsiteY3" fmla="*/ 921987 h 925796"/>
                <a:gd name="connsiteX4" fmla="*/ 0 w 1078114"/>
                <a:gd name="connsiteY4" fmla="*/ 925796 h 9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8114" h="925796">
                  <a:moveTo>
                    <a:pt x="0" y="925796"/>
                  </a:moveTo>
                  <a:lnTo>
                    <a:pt x="956310" y="34"/>
                  </a:lnTo>
                  <a:lnTo>
                    <a:pt x="1078114" y="0"/>
                  </a:lnTo>
                  <a:lnTo>
                    <a:pt x="141008" y="921987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44">
              <a:extLst>
                <a:ext uri="{FF2B5EF4-FFF2-40B4-BE49-F238E27FC236}">
                  <a16:creationId xmlns:a16="http://schemas.microsoft.com/office/drawing/2014/main" id="{A94126E8-F473-5B8F-2DC6-259071B30A83}"/>
                </a:ext>
              </a:extLst>
            </p:cNvPr>
            <p:cNvSpPr/>
            <p:nvPr userDrawn="1"/>
          </p:nvSpPr>
          <p:spPr>
            <a:xfrm>
              <a:off x="82928" y="205177"/>
              <a:ext cx="1111981" cy="934013"/>
            </a:xfrm>
            <a:custGeom>
              <a:avLst/>
              <a:gdLst>
                <a:gd name="connsiteX0" fmla="*/ 0 w 586740"/>
                <a:gd name="connsiteY0" fmla="*/ 0 h 461010"/>
                <a:gd name="connsiteX1" fmla="*/ 586740 w 586740"/>
                <a:gd name="connsiteY1" fmla="*/ 0 h 461010"/>
                <a:gd name="connsiteX2" fmla="*/ 586740 w 586740"/>
                <a:gd name="connsiteY2" fmla="*/ 461010 h 461010"/>
                <a:gd name="connsiteX3" fmla="*/ 0 w 586740"/>
                <a:gd name="connsiteY3" fmla="*/ 461010 h 461010"/>
                <a:gd name="connsiteX4" fmla="*/ 0 w 586740"/>
                <a:gd name="connsiteY4" fmla="*/ 0 h 46101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1283970 w 1283970"/>
                <a:gd name="connsiteY2" fmla="*/ 4610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697230 w 1283970"/>
                <a:gd name="connsiteY0" fmla="*/ 0 h 1824990"/>
                <a:gd name="connsiteX1" fmla="*/ 1283970 w 1283970"/>
                <a:gd name="connsiteY1" fmla="*/ 0 h 1824990"/>
                <a:gd name="connsiteX2" fmla="*/ 922020 w 1283970"/>
                <a:gd name="connsiteY2" fmla="*/ 918210 h 1824990"/>
                <a:gd name="connsiteX3" fmla="*/ 0 w 1283970"/>
                <a:gd name="connsiteY3" fmla="*/ 1824990 h 1824990"/>
                <a:gd name="connsiteX4" fmla="*/ 697230 w 1283970"/>
                <a:gd name="connsiteY4" fmla="*/ 0 h 1824990"/>
                <a:gd name="connsiteX0" fmla="*/ 0 w 1421130"/>
                <a:gd name="connsiteY0" fmla="*/ 1828800 h 1828800"/>
                <a:gd name="connsiteX1" fmla="*/ 1421130 w 1421130"/>
                <a:gd name="connsiteY1" fmla="*/ 0 h 1828800"/>
                <a:gd name="connsiteX2" fmla="*/ 1059180 w 1421130"/>
                <a:gd name="connsiteY2" fmla="*/ 918210 h 1828800"/>
                <a:gd name="connsiteX3" fmla="*/ 137160 w 1421130"/>
                <a:gd name="connsiteY3" fmla="*/ 1824990 h 1828800"/>
                <a:gd name="connsiteX4" fmla="*/ 0 w 1421130"/>
                <a:gd name="connsiteY4" fmla="*/ 1828800 h 1828800"/>
                <a:gd name="connsiteX0" fmla="*/ 0 w 1059180"/>
                <a:gd name="connsiteY0" fmla="*/ 910590 h 910590"/>
                <a:gd name="connsiteX1" fmla="*/ 895350 w 1059180"/>
                <a:gd name="connsiteY1" fmla="*/ 7620 h 910590"/>
                <a:gd name="connsiteX2" fmla="*/ 1059180 w 1059180"/>
                <a:gd name="connsiteY2" fmla="*/ 0 h 910590"/>
                <a:gd name="connsiteX3" fmla="*/ 137160 w 1059180"/>
                <a:gd name="connsiteY3" fmla="*/ 906780 h 910590"/>
                <a:gd name="connsiteX4" fmla="*/ 0 w 1059180"/>
                <a:gd name="connsiteY4" fmla="*/ 910590 h 91059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1143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37160 w 1059180"/>
                <a:gd name="connsiteY3" fmla="*/ 918210 h 922020"/>
                <a:gd name="connsiteX4" fmla="*/ 0 w 1059180"/>
                <a:gd name="connsiteY4" fmla="*/ 922020 h 92202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2573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37260 h 937260"/>
                <a:gd name="connsiteX1" fmla="*/ 948690 w 1047750"/>
                <a:gd name="connsiteY1" fmla="*/ 0 h 937260"/>
                <a:gd name="connsiteX2" fmla="*/ 1047750 w 1047750"/>
                <a:gd name="connsiteY2" fmla="*/ 0 h 937260"/>
                <a:gd name="connsiteX3" fmla="*/ 133350 w 1047750"/>
                <a:gd name="connsiteY3" fmla="*/ 918210 h 937260"/>
                <a:gd name="connsiteX4" fmla="*/ 0 w 1047750"/>
                <a:gd name="connsiteY4" fmla="*/ 937260 h 937260"/>
                <a:gd name="connsiteX0" fmla="*/ 0 w 1047750"/>
                <a:gd name="connsiteY0" fmla="*/ 922020 h 922020"/>
                <a:gd name="connsiteX1" fmla="*/ 948690 w 1047750"/>
                <a:gd name="connsiteY1" fmla="*/ 0 h 922020"/>
                <a:gd name="connsiteX2" fmla="*/ 1047750 w 1047750"/>
                <a:gd name="connsiteY2" fmla="*/ 0 h 922020"/>
                <a:gd name="connsiteX3" fmla="*/ 133350 w 1047750"/>
                <a:gd name="connsiteY3" fmla="*/ 918210 h 922020"/>
                <a:gd name="connsiteX4" fmla="*/ 0 w 1047750"/>
                <a:gd name="connsiteY4" fmla="*/ 922020 h 922020"/>
                <a:gd name="connsiteX0" fmla="*/ 0 w 1059180"/>
                <a:gd name="connsiteY0" fmla="*/ 922020 h 922020"/>
                <a:gd name="connsiteX1" fmla="*/ 960120 w 1059180"/>
                <a:gd name="connsiteY1" fmla="*/ 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59180"/>
                <a:gd name="connsiteY0" fmla="*/ 922020 h 922020"/>
                <a:gd name="connsiteX1" fmla="*/ 963930 w 1059180"/>
                <a:gd name="connsiteY1" fmla="*/ 3810 h 922020"/>
                <a:gd name="connsiteX2" fmla="*/ 1059180 w 1059180"/>
                <a:gd name="connsiteY2" fmla="*/ 0 h 922020"/>
                <a:gd name="connsiteX3" fmla="*/ 144780 w 1059180"/>
                <a:gd name="connsiteY3" fmla="*/ 918210 h 922020"/>
                <a:gd name="connsiteX4" fmla="*/ 0 w 1059180"/>
                <a:gd name="connsiteY4" fmla="*/ 922020 h 922020"/>
                <a:gd name="connsiteX0" fmla="*/ 0 w 1066800"/>
                <a:gd name="connsiteY0" fmla="*/ 922020 h 922020"/>
                <a:gd name="connsiteX1" fmla="*/ 96393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66800"/>
                <a:gd name="connsiteY0" fmla="*/ 922020 h 922020"/>
                <a:gd name="connsiteX1" fmla="*/ 956310 w 1066800"/>
                <a:gd name="connsiteY1" fmla="*/ 3810 h 922020"/>
                <a:gd name="connsiteX2" fmla="*/ 1066800 w 1066800"/>
                <a:gd name="connsiteY2" fmla="*/ 0 h 922020"/>
                <a:gd name="connsiteX3" fmla="*/ 144780 w 1066800"/>
                <a:gd name="connsiteY3" fmla="*/ 918210 h 922020"/>
                <a:gd name="connsiteX4" fmla="*/ 0 w 1066800"/>
                <a:gd name="connsiteY4" fmla="*/ 922020 h 922020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48767 w 1059257"/>
                <a:gd name="connsiteY1" fmla="*/ 3810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37237 w 1059257"/>
                <a:gd name="connsiteY3" fmla="*/ 918210 h 925796"/>
                <a:gd name="connsiteX4" fmla="*/ 0 w 1059257"/>
                <a:gd name="connsiteY4" fmla="*/ 925796 h 925796"/>
                <a:gd name="connsiteX0" fmla="*/ 0 w 1059257"/>
                <a:gd name="connsiteY0" fmla="*/ 925796 h 925796"/>
                <a:gd name="connsiteX1" fmla="*/ 937453 w 1059257"/>
                <a:gd name="connsiteY1" fmla="*/ 34 h 925796"/>
                <a:gd name="connsiteX2" fmla="*/ 1059257 w 1059257"/>
                <a:gd name="connsiteY2" fmla="*/ 0 h 925796"/>
                <a:gd name="connsiteX3" fmla="*/ 122151 w 1059257"/>
                <a:gd name="connsiteY3" fmla="*/ 921987 h 925796"/>
                <a:gd name="connsiteX4" fmla="*/ 0 w 1059257"/>
                <a:gd name="connsiteY4" fmla="*/ 925796 h 925796"/>
                <a:gd name="connsiteX0" fmla="*/ 0 w 1078114"/>
                <a:gd name="connsiteY0" fmla="*/ 925796 h 925796"/>
                <a:gd name="connsiteX1" fmla="*/ 956310 w 1078114"/>
                <a:gd name="connsiteY1" fmla="*/ 34 h 925796"/>
                <a:gd name="connsiteX2" fmla="*/ 1078114 w 1078114"/>
                <a:gd name="connsiteY2" fmla="*/ 0 h 925796"/>
                <a:gd name="connsiteX3" fmla="*/ 141008 w 1078114"/>
                <a:gd name="connsiteY3" fmla="*/ 921987 h 925796"/>
                <a:gd name="connsiteX4" fmla="*/ 0 w 1078114"/>
                <a:gd name="connsiteY4" fmla="*/ 925796 h 925796"/>
                <a:gd name="connsiteX0" fmla="*/ 0 w 1100743"/>
                <a:gd name="connsiteY0" fmla="*/ 925796 h 925796"/>
                <a:gd name="connsiteX1" fmla="*/ 956310 w 1100743"/>
                <a:gd name="connsiteY1" fmla="*/ 34 h 925796"/>
                <a:gd name="connsiteX2" fmla="*/ 1100743 w 1100743"/>
                <a:gd name="connsiteY2" fmla="*/ 0 h 925796"/>
                <a:gd name="connsiteX3" fmla="*/ 141008 w 1100743"/>
                <a:gd name="connsiteY3" fmla="*/ 921987 h 925796"/>
                <a:gd name="connsiteX4" fmla="*/ 0 w 1100743"/>
                <a:gd name="connsiteY4" fmla="*/ 925796 h 925796"/>
                <a:gd name="connsiteX0" fmla="*/ 0 w 1100743"/>
                <a:gd name="connsiteY0" fmla="*/ 925796 h 925796"/>
                <a:gd name="connsiteX1" fmla="*/ 971396 w 1100743"/>
                <a:gd name="connsiteY1" fmla="*/ 7587 h 925796"/>
                <a:gd name="connsiteX2" fmla="*/ 1100743 w 1100743"/>
                <a:gd name="connsiteY2" fmla="*/ 0 h 925796"/>
                <a:gd name="connsiteX3" fmla="*/ 141008 w 1100743"/>
                <a:gd name="connsiteY3" fmla="*/ 921987 h 925796"/>
                <a:gd name="connsiteX4" fmla="*/ 0 w 1100743"/>
                <a:gd name="connsiteY4" fmla="*/ 925796 h 925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743" h="925796">
                  <a:moveTo>
                    <a:pt x="0" y="925796"/>
                  </a:moveTo>
                  <a:lnTo>
                    <a:pt x="971396" y="7587"/>
                  </a:lnTo>
                  <a:lnTo>
                    <a:pt x="1100743" y="0"/>
                  </a:lnTo>
                  <a:lnTo>
                    <a:pt x="141008" y="921987"/>
                  </a:lnTo>
                  <a:lnTo>
                    <a:pt x="0" y="925796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8003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CEFC5-8E1B-42BC-8CAA-3594950B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E96F66-D969-4C8E-BC72-BF7DEB94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116DCC-30DD-4684-AA3F-8AAD16849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8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1A54D-7CA4-4123-A008-12BCCB61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B6195-2DE0-48F9-BDB8-A219268B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FF176-B7B9-487C-8E9E-85639F26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7ADE5A-8D70-4AB5-9EA4-0537B3A0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3FCC0-E0E9-4D1F-89E7-2D714521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A4493-57D9-4951-A8EA-A539B767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9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4BBC1-D3F1-4385-A4BC-5C67B42A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F9634-A243-48A2-A994-00546EE6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E84FF-10E1-4539-BB85-9A950809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55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D698F-9D81-4E56-83CC-441FF92E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322B0-4818-4DD0-97BD-2603B96D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B3DD1-F4CE-42B5-A055-65E61AB2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4E3F52-D31E-4D4B-9A22-8B5292563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2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C44A6D-96F4-4257-BF8A-83AB4E5F8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10410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AB4E3F52-D31E-4D4B-9A22-8B5292563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9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9" r:id="rId12"/>
    <p:sldLayoutId id="2147483678" r:id="rId13"/>
    <p:sldLayoutId id="2147483707" r:id="rId14"/>
    <p:sldLayoutId id="2147483705" r:id="rId15"/>
    <p:sldLayoutId id="2147483706" r:id="rId16"/>
    <p:sldLayoutId id="214748370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F2514E-C4B0-4F73-3CDA-1BB4A4529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8E2FA-99D1-FB9F-BF9A-AB09322B2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DDB5B-E936-F893-CC2E-E4C2AC531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F0C26-EA3F-4979-8591-C1CBBA93828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7CA0D-F0CB-4D95-AEEE-EAC6BD569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E4D4-E35B-329E-3030-436EDB51D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7550C-C237-4B2A-9233-FA29FD780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1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921BC0AA-BAFE-46C6-A4F8-7993E27E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 b="12538"/>
          <a:stretch/>
        </p:blipFill>
        <p:spPr bwMode="auto">
          <a:xfrm>
            <a:off x="2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A19CF75-353A-4174-9582-301839DE0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2187273" y="3741235"/>
            <a:ext cx="9987476" cy="2004991"/>
            <a:chOff x="-1718909" y="1828800"/>
            <a:chExt cx="4035943" cy="581891"/>
          </a:xfrm>
          <a:solidFill>
            <a:srgbClr val="FFFFFF">
              <a:alpha val="80000"/>
            </a:srgbClr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762A72C-2ECB-4586-8EC9-3CA199229439}"/>
                </a:ext>
              </a:extLst>
            </p:cNvPr>
            <p:cNvSpPr/>
            <p:nvPr/>
          </p:nvSpPr>
          <p:spPr>
            <a:xfrm>
              <a:off x="-1718909" y="1828800"/>
              <a:ext cx="3450729" cy="57674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Triangle 53">
              <a:extLst>
                <a:ext uri="{FF2B5EF4-FFF2-40B4-BE49-F238E27FC236}">
                  <a16:creationId xmlns:a16="http://schemas.microsoft.com/office/drawing/2014/main" id="{3F471A1D-55B8-466E-9AFF-D08AB501B138}"/>
                </a:ext>
              </a:extLst>
            </p:cNvPr>
            <p:cNvSpPr/>
            <p:nvPr/>
          </p:nvSpPr>
          <p:spPr>
            <a:xfrm rot="5400000">
              <a:off x="1733966" y="1827623"/>
              <a:ext cx="580920" cy="58521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itle 7">
            <a:extLst>
              <a:ext uri="{FF2B5EF4-FFF2-40B4-BE49-F238E27FC236}">
                <a16:creationId xmlns:a16="http://schemas.microsoft.com/office/drawing/2014/main" id="{10F8410A-E45D-4BCB-A152-00AB3974A9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54975" y="4265478"/>
            <a:ext cx="8135906" cy="85301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JMT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Mill Swamp Mitigation Bank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31C7905-EE3E-44CB-ABCA-9D64C2841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" y="3758974"/>
            <a:ext cx="3666178" cy="1992124"/>
            <a:chOff x="1085087" y="1825475"/>
            <a:chExt cx="1504475" cy="593732"/>
          </a:xfrm>
          <a:solidFill>
            <a:schemeClr val="bg2"/>
          </a:solidFill>
        </p:grpSpPr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5E7244A6-8197-4600-BD5D-64217A906C0D}"/>
                </a:ext>
              </a:extLst>
            </p:cNvPr>
            <p:cNvSpPr/>
            <p:nvPr/>
          </p:nvSpPr>
          <p:spPr>
            <a:xfrm>
              <a:off x="1085087" y="1825475"/>
              <a:ext cx="919259" cy="593732"/>
            </a:xfrm>
            <a:custGeom>
              <a:avLst/>
              <a:gdLst>
                <a:gd name="connsiteX0" fmla="*/ 0 w 2225228"/>
                <a:gd name="connsiteY0" fmla="*/ 0 h 1963550"/>
                <a:gd name="connsiteX1" fmla="*/ 2225228 w 2225228"/>
                <a:gd name="connsiteY1" fmla="*/ 0 h 1963550"/>
                <a:gd name="connsiteX2" fmla="*/ 2225228 w 2225228"/>
                <a:gd name="connsiteY2" fmla="*/ 1963550 h 1963550"/>
                <a:gd name="connsiteX3" fmla="*/ 0 w 2225228"/>
                <a:gd name="connsiteY3" fmla="*/ 1963550 h 1963550"/>
                <a:gd name="connsiteX4" fmla="*/ 0 w 2225228"/>
                <a:gd name="connsiteY4" fmla="*/ 0 h 1963550"/>
                <a:gd name="connsiteX0" fmla="*/ 0 w 2225228"/>
                <a:gd name="connsiteY0" fmla="*/ 0 h 1963550"/>
                <a:gd name="connsiteX1" fmla="*/ 2225228 w 2225228"/>
                <a:gd name="connsiteY1" fmla="*/ 0 h 1963550"/>
                <a:gd name="connsiteX2" fmla="*/ 2225228 w 2225228"/>
                <a:gd name="connsiteY2" fmla="*/ 1963550 h 1963550"/>
                <a:gd name="connsiteX3" fmla="*/ 0 w 2225228"/>
                <a:gd name="connsiteY3" fmla="*/ 1963550 h 1963550"/>
                <a:gd name="connsiteX4" fmla="*/ 0 w 2225228"/>
                <a:gd name="connsiteY4" fmla="*/ 0 h 1963550"/>
                <a:gd name="connsiteX0" fmla="*/ 0 w 2310953"/>
                <a:gd name="connsiteY0" fmla="*/ 28575 h 1963550"/>
                <a:gd name="connsiteX1" fmla="*/ 2310953 w 2310953"/>
                <a:gd name="connsiteY1" fmla="*/ 0 h 1963550"/>
                <a:gd name="connsiteX2" fmla="*/ 2310953 w 2310953"/>
                <a:gd name="connsiteY2" fmla="*/ 1963550 h 1963550"/>
                <a:gd name="connsiteX3" fmla="*/ 85725 w 2310953"/>
                <a:gd name="connsiteY3" fmla="*/ 1963550 h 1963550"/>
                <a:gd name="connsiteX4" fmla="*/ 0 w 2310953"/>
                <a:gd name="connsiteY4" fmla="*/ 28575 h 1963550"/>
                <a:gd name="connsiteX0" fmla="*/ 0 w 2310953"/>
                <a:gd name="connsiteY0" fmla="*/ 28575 h 1977837"/>
                <a:gd name="connsiteX1" fmla="*/ 2310953 w 2310953"/>
                <a:gd name="connsiteY1" fmla="*/ 0 h 1977837"/>
                <a:gd name="connsiteX2" fmla="*/ 2310953 w 2310953"/>
                <a:gd name="connsiteY2" fmla="*/ 1963550 h 1977837"/>
                <a:gd name="connsiteX3" fmla="*/ 28575 w 2310953"/>
                <a:gd name="connsiteY3" fmla="*/ 1977837 h 1977837"/>
                <a:gd name="connsiteX4" fmla="*/ 0 w 2310953"/>
                <a:gd name="connsiteY4" fmla="*/ 28575 h 1977837"/>
                <a:gd name="connsiteX0" fmla="*/ 0 w 2310953"/>
                <a:gd name="connsiteY0" fmla="*/ 28575 h 1992124"/>
                <a:gd name="connsiteX1" fmla="*/ 2310953 w 2310953"/>
                <a:gd name="connsiteY1" fmla="*/ 0 h 1992124"/>
                <a:gd name="connsiteX2" fmla="*/ 2310953 w 2310953"/>
                <a:gd name="connsiteY2" fmla="*/ 1963550 h 1992124"/>
                <a:gd name="connsiteX3" fmla="*/ 0 w 2310953"/>
                <a:gd name="connsiteY3" fmla="*/ 1992124 h 1992124"/>
                <a:gd name="connsiteX4" fmla="*/ 0 w 2310953"/>
                <a:gd name="connsiteY4" fmla="*/ 28575 h 199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0953" h="1992124">
                  <a:moveTo>
                    <a:pt x="0" y="28575"/>
                  </a:moveTo>
                  <a:lnTo>
                    <a:pt x="2310953" y="0"/>
                  </a:lnTo>
                  <a:lnTo>
                    <a:pt x="2310953" y="1963550"/>
                  </a:lnTo>
                  <a:lnTo>
                    <a:pt x="0" y="1992124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DE7EC9F4-200D-4FAF-8A09-3387A7FA6494}"/>
                </a:ext>
              </a:extLst>
            </p:cNvPr>
            <p:cNvSpPr/>
            <p:nvPr/>
          </p:nvSpPr>
          <p:spPr>
            <a:xfrm rot="5400000">
              <a:off x="2004346" y="1825475"/>
              <a:ext cx="585216" cy="585216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itle 7">
            <a:extLst>
              <a:ext uri="{FF2B5EF4-FFF2-40B4-BE49-F238E27FC236}">
                <a16:creationId xmlns:a16="http://schemas.microsoft.com/office/drawing/2014/main" id="{47F79B3F-8C04-467E-89B8-DF8675497113}"/>
              </a:ext>
            </a:extLst>
          </p:cNvPr>
          <p:cNvSpPr txBox="1">
            <a:spLocks/>
          </p:cNvSpPr>
          <p:nvPr/>
        </p:nvSpPr>
        <p:spPr>
          <a:xfrm>
            <a:off x="3554975" y="5063886"/>
            <a:ext cx="7595234" cy="4585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>
                <a:solidFill>
                  <a:schemeClr val="bg1"/>
                </a:solidFill>
              </a:rPr>
              <a:t>April 7, 2025|  Presented to:  MDE Public Hearing</a:t>
            </a: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E218355-4EB3-4565-A32F-2A05331CB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053827">
            <a:off x="1946654" y="3804400"/>
            <a:ext cx="1928255" cy="1808867"/>
          </a:xfrm>
          <a:custGeom>
            <a:avLst/>
            <a:gdLst>
              <a:gd name="connsiteX0" fmla="*/ 0 w 10588752"/>
              <a:gd name="connsiteY0" fmla="*/ 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0" fmla="*/ 2834640 w 10588752"/>
              <a:gd name="connsiteY0" fmla="*/ 22860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5" fmla="*/ 2834640 w 10588752"/>
              <a:gd name="connsiteY5" fmla="*/ 228600 h 6858000"/>
              <a:gd name="connsiteX0" fmla="*/ 2628900 w 10588752"/>
              <a:gd name="connsiteY0" fmla="*/ 1143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5" fmla="*/ 2628900 w 10588752"/>
              <a:gd name="connsiteY5" fmla="*/ 11430 h 6858000"/>
              <a:gd name="connsiteX0" fmla="*/ 80010 w 8039862"/>
              <a:gd name="connsiteY0" fmla="*/ 11430 h 6858000"/>
              <a:gd name="connsiteX1" fmla="*/ 1181862 w 8039862"/>
              <a:gd name="connsiteY1" fmla="*/ 0 h 6858000"/>
              <a:gd name="connsiteX2" fmla="*/ 8039862 w 8039862"/>
              <a:gd name="connsiteY2" fmla="*/ 0 h 6858000"/>
              <a:gd name="connsiteX3" fmla="*/ 1181862 w 8039862"/>
              <a:gd name="connsiteY3" fmla="*/ 6858000 h 6858000"/>
              <a:gd name="connsiteX4" fmla="*/ 0 w 8039862"/>
              <a:gd name="connsiteY4" fmla="*/ 6858000 h 6858000"/>
              <a:gd name="connsiteX5" fmla="*/ 80010 w 8039862"/>
              <a:gd name="connsiteY5" fmla="*/ 11430 h 6858000"/>
              <a:gd name="connsiteX0" fmla="*/ 0 w 7959852"/>
              <a:gd name="connsiteY0" fmla="*/ 11430 h 6892290"/>
              <a:gd name="connsiteX1" fmla="*/ 1101852 w 7959852"/>
              <a:gd name="connsiteY1" fmla="*/ 0 h 6892290"/>
              <a:gd name="connsiteX2" fmla="*/ 7959852 w 7959852"/>
              <a:gd name="connsiteY2" fmla="*/ 0 h 6892290"/>
              <a:gd name="connsiteX3" fmla="*/ 1101852 w 7959852"/>
              <a:gd name="connsiteY3" fmla="*/ 6858000 h 6892290"/>
              <a:gd name="connsiteX4" fmla="*/ 68580 w 7959852"/>
              <a:gd name="connsiteY4" fmla="*/ 6892290 h 6892290"/>
              <a:gd name="connsiteX5" fmla="*/ 0 w 7959852"/>
              <a:gd name="connsiteY5" fmla="*/ 11430 h 6892290"/>
              <a:gd name="connsiteX0" fmla="*/ 11430 w 7971282"/>
              <a:gd name="connsiteY0" fmla="*/ 11430 h 6858000"/>
              <a:gd name="connsiteX1" fmla="*/ 1113282 w 7971282"/>
              <a:gd name="connsiteY1" fmla="*/ 0 h 6858000"/>
              <a:gd name="connsiteX2" fmla="*/ 7971282 w 7971282"/>
              <a:gd name="connsiteY2" fmla="*/ 0 h 6858000"/>
              <a:gd name="connsiteX3" fmla="*/ 1113282 w 7971282"/>
              <a:gd name="connsiteY3" fmla="*/ 6858000 h 6858000"/>
              <a:gd name="connsiteX4" fmla="*/ 0 w 7971282"/>
              <a:gd name="connsiteY4" fmla="*/ 6846570 h 6858000"/>
              <a:gd name="connsiteX5" fmla="*/ 11430 w 7971282"/>
              <a:gd name="connsiteY5" fmla="*/ 11430 h 6858000"/>
              <a:gd name="connsiteX0" fmla="*/ 12894 w 7984176"/>
              <a:gd name="connsiteY0" fmla="*/ 6846570 h 6858000"/>
              <a:gd name="connsiteX1" fmla="*/ 1126176 w 7984176"/>
              <a:gd name="connsiteY1" fmla="*/ 0 h 6858000"/>
              <a:gd name="connsiteX2" fmla="*/ 7984176 w 7984176"/>
              <a:gd name="connsiteY2" fmla="*/ 0 h 6858000"/>
              <a:gd name="connsiteX3" fmla="*/ 1126176 w 7984176"/>
              <a:gd name="connsiteY3" fmla="*/ 6858000 h 6858000"/>
              <a:gd name="connsiteX4" fmla="*/ 12894 w 7984176"/>
              <a:gd name="connsiteY4" fmla="*/ 6846570 h 6858000"/>
              <a:gd name="connsiteX0" fmla="*/ 0 w 7971282"/>
              <a:gd name="connsiteY0" fmla="*/ 6846570 h 6858000"/>
              <a:gd name="connsiteX1" fmla="*/ 1113282 w 7971282"/>
              <a:gd name="connsiteY1" fmla="*/ 0 h 6858000"/>
              <a:gd name="connsiteX2" fmla="*/ 7971282 w 7971282"/>
              <a:gd name="connsiteY2" fmla="*/ 0 h 6858000"/>
              <a:gd name="connsiteX3" fmla="*/ 1113282 w 7971282"/>
              <a:gd name="connsiteY3" fmla="*/ 6858000 h 6858000"/>
              <a:gd name="connsiteX4" fmla="*/ 0 w 7971282"/>
              <a:gd name="connsiteY4" fmla="*/ 6846570 h 6858000"/>
              <a:gd name="connsiteX0" fmla="*/ 0 w 6858000"/>
              <a:gd name="connsiteY0" fmla="*/ 6858000 h 6858000"/>
              <a:gd name="connsiteX1" fmla="*/ 0 w 6858000"/>
              <a:gd name="connsiteY1" fmla="*/ 0 h 6858000"/>
              <a:gd name="connsiteX2" fmla="*/ 6858000 w 6858000"/>
              <a:gd name="connsiteY2" fmla="*/ 0 h 6858000"/>
              <a:gd name="connsiteX3" fmla="*/ 0 w 6858000"/>
              <a:gd name="connsiteY3" fmla="*/ 6858000 h 6858000"/>
              <a:gd name="connsiteX0" fmla="*/ 0 w 6858000"/>
              <a:gd name="connsiteY0" fmla="*/ 6858000 h 6858000"/>
              <a:gd name="connsiteX1" fmla="*/ 34290 w 6858000"/>
              <a:gd name="connsiteY1" fmla="*/ 6126480 h 6858000"/>
              <a:gd name="connsiteX2" fmla="*/ 6858000 w 6858000"/>
              <a:gd name="connsiteY2" fmla="*/ 0 h 6858000"/>
              <a:gd name="connsiteX3" fmla="*/ 0 w 6858000"/>
              <a:gd name="connsiteY3" fmla="*/ 6858000 h 6858000"/>
              <a:gd name="connsiteX0" fmla="*/ 0 w 6983730"/>
              <a:gd name="connsiteY0" fmla="*/ 7006590 h 7006590"/>
              <a:gd name="connsiteX1" fmla="*/ 160020 w 6983730"/>
              <a:gd name="connsiteY1" fmla="*/ 6126480 h 7006590"/>
              <a:gd name="connsiteX2" fmla="*/ 6983730 w 6983730"/>
              <a:gd name="connsiteY2" fmla="*/ 0 h 7006590"/>
              <a:gd name="connsiteX3" fmla="*/ 0 w 6983730"/>
              <a:gd name="connsiteY3" fmla="*/ 7006590 h 7006590"/>
              <a:gd name="connsiteX0" fmla="*/ 411480 w 7395210"/>
              <a:gd name="connsiteY0" fmla="*/ 7006590 h 7006590"/>
              <a:gd name="connsiteX1" fmla="*/ 0 w 7395210"/>
              <a:gd name="connsiteY1" fmla="*/ 6995160 h 7006590"/>
              <a:gd name="connsiteX2" fmla="*/ 7395210 w 7395210"/>
              <a:gd name="connsiteY2" fmla="*/ 0 h 7006590"/>
              <a:gd name="connsiteX3" fmla="*/ 411480 w 7395210"/>
              <a:gd name="connsiteY3" fmla="*/ 7006590 h 7006590"/>
              <a:gd name="connsiteX0" fmla="*/ 1129708 w 7395210"/>
              <a:gd name="connsiteY0" fmla="*/ 6319945 h 6995159"/>
              <a:gd name="connsiteX1" fmla="*/ 0 w 7395210"/>
              <a:gd name="connsiteY1" fmla="*/ 6995160 h 6995159"/>
              <a:gd name="connsiteX2" fmla="*/ 7395210 w 7395210"/>
              <a:gd name="connsiteY2" fmla="*/ 0 h 6995159"/>
              <a:gd name="connsiteX3" fmla="*/ 1129708 w 7395210"/>
              <a:gd name="connsiteY3" fmla="*/ 6319945 h 6995159"/>
              <a:gd name="connsiteX0" fmla="*/ 633585 w 6899087"/>
              <a:gd name="connsiteY0" fmla="*/ 6319945 h 6319947"/>
              <a:gd name="connsiteX1" fmla="*/ -2 w 6899087"/>
              <a:gd name="connsiteY1" fmla="*/ 6314390 h 6319947"/>
              <a:gd name="connsiteX2" fmla="*/ 6899087 w 6899087"/>
              <a:gd name="connsiteY2" fmla="*/ 0 h 6319947"/>
              <a:gd name="connsiteX3" fmla="*/ 633585 w 6899087"/>
              <a:gd name="connsiteY3" fmla="*/ 6319945 h 6319947"/>
              <a:gd name="connsiteX0" fmla="*/ 537615 w 6899091"/>
              <a:gd name="connsiteY0" fmla="*/ 6401331 h 6401331"/>
              <a:gd name="connsiteX1" fmla="*/ 2 w 6899091"/>
              <a:gd name="connsiteY1" fmla="*/ 6314390 h 6401331"/>
              <a:gd name="connsiteX2" fmla="*/ 6899091 w 6899091"/>
              <a:gd name="connsiteY2" fmla="*/ 0 h 6401331"/>
              <a:gd name="connsiteX3" fmla="*/ 537615 w 6899091"/>
              <a:gd name="connsiteY3" fmla="*/ 6401331 h 6401331"/>
              <a:gd name="connsiteX0" fmla="*/ 510658 w 6872134"/>
              <a:gd name="connsiteY0" fmla="*/ 6401331 h 6401331"/>
              <a:gd name="connsiteX1" fmla="*/ 0 w 6872134"/>
              <a:gd name="connsiteY1" fmla="*/ 6318709 h 6401331"/>
              <a:gd name="connsiteX2" fmla="*/ 6872134 w 6872134"/>
              <a:gd name="connsiteY2" fmla="*/ 0 h 6401331"/>
              <a:gd name="connsiteX3" fmla="*/ 510658 w 6872134"/>
              <a:gd name="connsiteY3" fmla="*/ 6401331 h 6401331"/>
              <a:gd name="connsiteX0" fmla="*/ 484223 w 6872134"/>
              <a:gd name="connsiteY0" fmla="*/ 6480032 h 6480032"/>
              <a:gd name="connsiteX1" fmla="*/ 0 w 6872134"/>
              <a:gd name="connsiteY1" fmla="*/ 6318709 h 6480032"/>
              <a:gd name="connsiteX2" fmla="*/ 6872134 w 6872134"/>
              <a:gd name="connsiteY2" fmla="*/ 0 h 6480032"/>
              <a:gd name="connsiteX3" fmla="*/ 484223 w 6872134"/>
              <a:gd name="connsiteY3" fmla="*/ 6480032 h 6480032"/>
              <a:gd name="connsiteX0" fmla="*/ 519814 w 6907725"/>
              <a:gd name="connsiteY0" fmla="*/ 6480032 h 6480032"/>
              <a:gd name="connsiteX1" fmla="*/ 1 w 6907725"/>
              <a:gd name="connsiteY1" fmla="*/ 6368299 h 6480032"/>
              <a:gd name="connsiteX2" fmla="*/ 6907725 w 6907725"/>
              <a:gd name="connsiteY2" fmla="*/ 0 h 6480032"/>
              <a:gd name="connsiteX3" fmla="*/ 519814 w 6907725"/>
              <a:gd name="connsiteY3" fmla="*/ 6480032 h 648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7725" h="6480032">
                <a:moveTo>
                  <a:pt x="519814" y="6480032"/>
                </a:moveTo>
                <a:lnTo>
                  <a:pt x="1" y="6368299"/>
                </a:lnTo>
                <a:lnTo>
                  <a:pt x="6907725" y="0"/>
                </a:lnTo>
                <a:lnTo>
                  <a:pt x="519814" y="6480032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6C0C0778-CF6D-4313-B903-3019CBF54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053827">
            <a:off x="3834772" y="3226306"/>
            <a:ext cx="2050888" cy="1740912"/>
          </a:xfrm>
          <a:custGeom>
            <a:avLst/>
            <a:gdLst>
              <a:gd name="connsiteX0" fmla="*/ 0 w 10588752"/>
              <a:gd name="connsiteY0" fmla="*/ 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0" fmla="*/ 2834640 w 10588752"/>
              <a:gd name="connsiteY0" fmla="*/ 22860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5" fmla="*/ 2834640 w 10588752"/>
              <a:gd name="connsiteY5" fmla="*/ 228600 h 6858000"/>
              <a:gd name="connsiteX0" fmla="*/ 2628900 w 10588752"/>
              <a:gd name="connsiteY0" fmla="*/ 1143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5" fmla="*/ 2628900 w 10588752"/>
              <a:gd name="connsiteY5" fmla="*/ 11430 h 6858000"/>
              <a:gd name="connsiteX0" fmla="*/ 80010 w 8039862"/>
              <a:gd name="connsiteY0" fmla="*/ 11430 h 6858000"/>
              <a:gd name="connsiteX1" fmla="*/ 1181862 w 8039862"/>
              <a:gd name="connsiteY1" fmla="*/ 0 h 6858000"/>
              <a:gd name="connsiteX2" fmla="*/ 8039862 w 8039862"/>
              <a:gd name="connsiteY2" fmla="*/ 0 h 6858000"/>
              <a:gd name="connsiteX3" fmla="*/ 1181862 w 8039862"/>
              <a:gd name="connsiteY3" fmla="*/ 6858000 h 6858000"/>
              <a:gd name="connsiteX4" fmla="*/ 0 w 8039862"/>
              <a:gd name="connsiteY4" fmla="*/ 6858000 h 6858000"/>
              <a:gd name="connsiteX5" fmla="*/ 80010 w 8039862"/>
              <a:gd name="connsiteY5" fmla="*/ 11430 h 6858000"/>
              <a:gd name="connsiteX0" fmla="*/ 0 w 7959852"/>
              <a:gd name="connsiteY0" fmla="*/ 11430 h 6892290"/>
              <a:gd name="connsiteX1" fmla="*/ 1101852 w 7959852"/>
              <a:gd name="connsiteY1" fmla="*/ 0 h 6892290"/>
              <a:gd name="connsiteX2" fmla="*/ 7959852 w 7959852"/>
              <a:gd name="connsiteY2" fmla="*/ 0 h 6892290"/>
              <a:gd name="connsiteX3" fmla="*/ 1101852 w 7959852"/>
              <a:gd name="connsiteY3" fmla="*/ 6858000 h 6892290"/>
              <a:gd name="connsiteX4" fmla="*/ 68580 w 7959852"/>
              <a:gd name="connsiteY4" fmla="*/ 6892290 h 6892290"/>
              <a:gd name="connsiteX5" fmla="*/ 0 w 7959852"/>
              <a:gd name="connsiteY5" fmla="*/ 11430 h 6892290"/>
              <a:gd name="connsiteX0" fmla="*/ 11430 w 7971282"/>
              <a:gd name="connsiteY0" fmla="*/ 11430 h 6858000"/>
              <a:gd name="connsiteX1" fmla="*/ 1113282 w 7971282"/>
              <a:gd name="connsiteY1" fmla="*/ 0 h 6858000"/>
              <a:gd name="connsiteX2" fmla="*/ 7971282 w 7971282"/>
              <a:gd name="connsiteY2" fmla="*/ 0 h 6858000"/>
              <a:gd name="connsiteX3" fmla="*/ 1113282 w 7971282"/>
              <a:gd name="connsiteY3" fmla="*/ 6858000 h 6858000"/>
              <a:gd name="connsiteX4" fmla="*/ 0 w 7971282"/>
              <a:gd name="connsiteY4" fmla="*/ 6846570 h 6858000"/>
              <a:gd name="connsiteX5" fmla="*/ 11430 w 7971282"/>
              <a:gd name="connsiteY5" fmla="*/ 11430 h 6858000"/>
              <a:gd name="connsiteX0" fmla="*/ 12894 w 7984176"/>
              <a:gd name="connsiteY0" fmla="*/ 6846570 h 6858000"/>
              <a:gd name="connsiteX1" fmla="*/ 1126176 w 7984176"/>
              <a:gd name="connsiteY1" fmla="*/ 0 h 6858000"/>
              <a:gd name="connsiteX2" fmla="*/ 7984176 w 7984176"/>
              <a:gd name="connsiteY2" fmla="*/ 0 h 6858000"/>
              <a:gd name="connsiteX3" fmla="*/ 1126176 w 7984176"/>
              <a:gd name="connsiteY3" fmla="*/ 6858000 h 6858000"/>
              <a:gd name="connsiteX4" fmla="*/ 12894 w 7984176"/>
              <a:gd name="connsiteY4" fmla="*/ 6846570 h 6858000"/>
              <a:gd name="connsiteX0" fmla="*/ 0 w 7971282"/>
              <a:gd name="connsiteY0" fmla="*/ 6846570 h 6858000"/>
              <a:gd name="connsiteX1" fmla="*/ 1113282 w 7971282"/>
              <a:gd name="connsiteY1" fmla="*/ 0 h 6858000"/>
              <a:gd name="connsiteX2" fmla="*/ 7971282 w 7971282"/>
              <a:gd name="connsiteY2" fmla="*/ 0 h 6858000"/>
              <a:gd name="connsiteX3" fmla="*/ 1113282 w 7971282"/>
              <a:gd name="connsiteY3" fmla="*/ 6858000 h 6858000"/>
              <a:gd name="connsiteX4" fmla="*/ 0 w 7971282"/>
              <a:gd name="connsiteY4" fmla="*/ 6846570 h 6858000"/>
              <a:gd name="connsiteX0" fmla="*/ 0 w 6858000"/>
              <a:gd name="connsiteY0" fmla="*/ 6858000 h 6858000"/>
              <a:gd name="connsiteX1" fmla="*/ 0 w 6858000"/>
              <a:gd name="connsiteY1" fmla="*/ 0 h 6858000"/>
              <a:gd name="connsiteX2" fmla="*/ 6858000 w 6858000"/>
              <a:gd name="connsiteY2" fmla="*/ 0 h 6858000"/>
              <a:gd name="connsiteX3" fmla="*/ 0 w 6858000"/>
              <a:gd name="connsiteY3" fmla="*/ 6858000 h 6858000"/>
              <a:gd name="connsiteX0" fmla="*/ 0 w 6858000"/>
              <a:gd name="connsiteY0" fmla="*/ 6858000 h 6858000"/>
              <a:gd name="connsiteX1" fmla="*/ 34290 w 6858000"/>
              <a:gd name="connsiteY1" fmla="*/ 6126480 h 6858000"/>
              <a:gd name="connsiteX2" fmla="*/ 6858000 w 6858000"/>
              <a:gd name="connsiteY2" fmla="*/ 0 h 6858000"/>
              <a:gd name="connsiteX3" fmla="*/ 0 w 6858000"/>
              <a:gd name="connsiteY3" fmla="*/ 6858000 h 6858000"/>
              <a:gd name="connsiteX0" fmla="*/ 0 w 6983730"/>
              <a:gd name="connsiteY0" fmla="*/ 7006590 h 7006590"/>
              <a:gd name="connsiteX1" fmla="*/ 160020 w 6983730"/>
              <a:gd name="connsiteY1" fmla="*/ 6126480 h 7006590"/>
              <a:gd name="connsiteX2" fmla="*/ 6983730 w 6983730"/>
              <a:gd name="connsiteY2" fmla="*/ 0 h 7006590"/>
              <a:gd name="connsiteX3" fmla="*/ 0 w 6983730"/>
              <a:gd name="connsiteY3" fmla="*/ 7006590 h 7006590"/>
              <a:gd name="connsiteX0" fmla="*/ 411480 w 7395210"/>
              <a:gd name="connsiteY0" fmla="*/ 7006590 h 7006590"/>
              <a:gd name="connsiteX1" fmla="*/ 0 w 7395210"/>
              <a:gd name="connsiteY1" fmla="*/ 6995160 h 7006590"/>
              <a:gd name="connsiteX2" fmla="*/ 7395210 w 7395210"/>
              <a:gd name="connsiteY2" fmla="*/ 0 h 7006590"/>
              <a:gd name="connsiteX3" fmla="*/ 411480 w 7395210"/>
              <a:gd name="connsiteY3" fmla="*/ 7006590 h 7006590"/>
              <a:gd name="connsiteX0" fmla="*/ 411480 w 7772400"/>
              <a:gd name="connsiteY0" fmla="*/ 6960870 h 6960870"/>
              <a:gd name="connsiteX1" fmla="*/ 0 w 7772400"/>
              <a:gd name="connsiteY1" fmla="*/ 6949440 h 6960870"/>
              <a:gd name="connsiteX2" fmla="*/ 7772400 w 7772400"/>
              <a:gd name="connsiteY2" fmla="*/ 0 h 6960870"/>
              <a:gd name="connsiteX3" fmla="*/ 411480 w 7772400"/>
              <a:gd name="connsiteY3" fmla="*/ 6960870 h 6960870"/>
              <a:gd name="connsiteX0" fmla="*/ 393107 w 7772400"/>
              <a:gd name="connsiteY0" fmla="*/ 6979243 h 6979243"/>
              <a:gd name="connsiteX1" fmla="*/ 0 w 7772400"/>
              <a:gd name="connsiteY1" fmla="*/ 6949440 h 6979243"/>
              <a:gd name="connsiteX2" fmla="*/ 7772400 w 7772400"/>
              <a:gd name="connsiteY2" fmla="*/ 0 h 6979243"/>
              <a:gd name="connsiteX3" fmla="*/ 393107 w 7772400"/>
              <a:gd name="connsiteY3" fmla="*/ 6979243 h 6979243"/>
              <a:gd name="connsiteX0" fmla="*/ 448225 w 7827518"/>
              <a:gd name="connsiteY0" fmla="*/ 6979243 h 6995371"/>
              <a:gd name="connsiteX1" fmla="*/ 0 w 7827518"/>
              <a:gd name="connsiteY1" fmla="*/ 6995371 h 6995371"/>
              <a:gd name="connsiteX2" fmla="*/ 7827518 w 7827518"/>
              <a:gd name="connsiteY2" fmla="*/ 0 h 6995371"/>
              <a:gd name="connsiteX3" fmla="*/ 448225 w 7827518"/>
              <a:gd name="connsiteY3" fmla="*/ 6979243 h 6995371"/>
              <a:gd name="connsiteX0" fmla="*/ 980165 w 7827518"/>
              <a:gd name="connsiteY0" fmla="*/ 6291326 h 6995371"/>
              <a:gd name="connsiteX1" fmla="*/ 0 w 7827518"/>
              <a:gd name="connsiteY1" fmla="*/ 6995371 h 6995371"/>
              <a:gd name="connsiteX2" fmla="*/ 7827518 w 7827518"/>
              <a:gd name="connsiteY2" fmla="*/ 0 h 6995371"/>
              <a:gd name="connsiteX3" fmla="*/ 980165 w 7827518"/>
              <a:gd name="connsiteY3" fmla="*/ 6291326 h 6995371"/>
              <a:gd name="connsiteX0" fmla="*/ 624199 w 7471552"/>
              <a:gd name="connsiteY0" fmla="*/ 6291326 h 6291327"/>
              <a:gd name="connsiteX1" fmla="*/ -1 w 7471552"/>
              <a:gd name="connsiteY1" fmla="*/ 6265204 h 6291327"/>
              <a:gd name="connsiteX2" fmla="*/ 7471552 w 7471552"/>
              <a:gd name="connsiteY2" fmla="*/ 0 h 6291327"/>
              <a:gd name="connsiteX3" fmla="*/ 624199 w 7471552"/>
              <a:gd name="connsiteY3" fmla="*/ 6291326 h 6291327"/>
              <a:gd name="connsiteX0" fmla="*/ 503576 w 7471552"/>
              <a:gd name="connsiteY0" fmla="*/ 6342284 h 6342283"/>
              <a:gd name="connsiteX1" fmla="*/ -1 w 7471552"/>
              <a:gd name="connsiteY1" fmla="*/ 6265204 h 6342283"/>
              <a:gd name="connsiteX2" fmla="*/ 7471552 w 7471552"/>
              <a:gd name="connsiteY2" fmla="*/ 0 h 6342283"/>
              <a:gd name="connsiteX3" fmla="*/ 503576 w 7471552"/>
              <a:gd name="connsiteY3" fmla="*/ 6342284 h 634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1552" h="6342283">
                <a:moveTo>
                  <a:pt x="503576" y="6342284"/>
                </a:moveTo>
                <a:lnTo>
                  <a:pt x="-1" y="6265204"/>
                </a:lnTo>
                <a:lnTo>
                  <a:pt x="7471552" y="0"/>
                </a:lnTo>
                <a:lnTo>
                  <a:pt x="503576" y="6342284"/>
                </a:lnTo>
                <a:close/>
              </a:path>
            </a:pathLst>
          </a:custGeom>
          <a:solidFill>
            <a:srgbClr val="FFFF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051DB13-CF76-46FB-91E9-7D43BABC5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053827">
            <a:off x="3635730" y="3230014"/>
            <a:ext cx="2231425" cy="1722367"/>
          </a:xfrm>
          <a:custGeom>
            <a:avLst/>
            <a:gdLst>
              <a:gd name="connsiteX0" fmla="*/ 0 w 10588752"/>
              <a:gd name="connsiteY0" fmla="*/ 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0" fmla="*/ 2834640 w 10588752"/>
              <a:gd name="connsiteY0" fmla="*/ 22860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5" fmla="*/ 2834640 w 10588752"/>
              <a:gd name="connsiteY5" fmla="*/ 228600 h 6858000"/>
              <a:gd name="connsiteX0" fmla="*/ 2628900 w 10588752"/>
              <a:gd name="connsiteY0" fmla="*/ 11430 h 6858000"/>
              <a:gd name="connsiteX1" fmla="*/ 3730752 w 10588752"/>
              <a:gd name="connsiteY1" fmla="*/ 0 h 6858000"/>
              <a:gd name="connsiteX2" fmla="*/ 10588752 w 10588752"/>
              <a:gd name="connsiteY2" fmla="*/ 0 h 6858000"/>
              <a:gd name="connsiteX3" fmla="*/ 3730752 w 10588752"/>
              <a:gd name="connsiteY3" fmla="*/ 6858000 h 6858000"/>
              <a:gd name="connsiteX4" fmla="*/ 0 w 10588752"/>
              <a:gd name="connsiteY4" fmla="*/ 6858000 h 6858000"/>
              <a:gd name="connsiteX5" fmla="*/ 2628900 w 10588752"/>
              <a:gd name="connsiteY5" fmla="*/ 11430 h 6858000"/>
              <a:gd name="connsiteX0" fmla="*/ 80010 w 8039862"/>
              <a:gd name="connsiteY0" fmla="*/ 11430 h 6858000"/>
              <a:gd name="connsiteX1" fmla="*/ 1181862 w 8039862"/>
              <a:gd name="connsiteY1" fmla="*/ 0 h 6858000"/>
              <a:gd name="connsiteX2" fmla="*/ 8039862 w 8039862"/>
              <a:gd name="connsiteY2" fmla="*/ 0 h 6858000"/>
              <a:gd name="connsiteX3" fmla="*/ 1181862 w 8039862"/>
              <a:gd name="connsiteY3" fmla="*/ 6858000 h 6858000"/>
              <a:gd name="connsiteX4" fmla="*/ 0 w 8039862"/>
              <a:gd name="connsiteY4" fmla="*/ 6858000 h 6858000"/>
              <a:gd name="connsiteX5" fmla="*/ 80010 w 8039862"/>
              <a:gd name="connsiteY5" fmla="*/ 11430 h 6858000"/>
              <a:gd name="connsiteX0" fmla="*/ 0 w 7959852"/>
              <a:gd name="connsiteY0" fmla="*/ 11430 h 6892290"/>
              <a:gd name="connsiteX1" fmla="*/ 1101852 w 7959852"/>
              <a:gd name="connsiteY1" fmla="*/ 0 h 6892290"/>
              <a:gd name="connsiteX2" fmla="*/ 7959852 w 7959852"/>
              <a:gd name="connsiteY2" fmla="*/ 0 h 6892290"/>
              <a:gd name="connsiteX3" fmla="*/ 1101852 w 7959852"/>
              <a:gd name="connsiteY3" fmla="*/ 6858000 h 6892290"/>
              <a:gd name="connsiteX4" fmla="*/ 68580 w 7959852"/>
              <a:gd name="connsiteY4" fmla="*/ 6892290 h 6892290"/>
              <a:gd name="connsiteX5" fmla="*/ 0 w 7959852"/>
              <a:gd name="connsiteY5" fmla="*/ 11430 h 6892290"/>
              <a:gd name="connsiteX0" fmla="*/ 11430 w 7971282"/>
              <a:gd name="connsiteY0" fmla="*/ 11430 h 6858000"/>
              <a:gd name="connsiteX1" fmla="*/ 1113282 w 7971282"/>
              <a:gd name="connsiteY1" fmla="*/ 0 h 6858000"/>
              <a:gd name="connsiteX2" fmla="*/ 7971282 w 7971282"/>
              <a:gd name="connsiteY2" fmla="*/ 0 h 6858000"/>
              <a:gd name="connsiteX3" fmla="*/ 1113282 w 7971282"/>
              <a:gd name="connsiteY3" fmla="*/ 6858000 h 6858000"/>
              <a:gd name="connsiteX4" fmla="*/ 0 w 7971282"/>
              <a:gd name="connsiteY4" fmla="*/ 6846570 h 6858000"/>
              <a:gd name="connsiteX5" fmla="*/ 11430 w 7971282"/>
              <a:gd name="connsiteY5" fmla="*/ 11430 h 6858000"/>
              <a:gd name="connsiteX0" fmla="*/ 12894 w 7984176"/>
              <a:gd name="connsiteY0" fmla="*/ 6846570 h 6858000"/>
              <a:gd name="connsiteX1" fmla="*/ 1126176 w 7984176"/>
              <a:gd name="connsiteY1" fmla="*/ 0 h 6858000"/>
              <a:gd name="connsiteX2" fmla="*/ 7984176 w 7984176"/>
              <a:gd name="connsiteY2" fmla="*/ 0 h 6858000"/>
              <a:gd name="connsiteX3" fmla="*/ 1126176 w 7984176"/>
              <a:gd name="connsiteY3" fmla="*/ 6858000 h 6858000"/>
              <a:gd name="connsiteX4" fmla="*/ 12894 w 7984176"/>
              <a:gd name="connsiteY4" fmla="*/ 6846570 h 6858000"/>
              <a:gd name="connsiteX0" fmla="*/ 0 w 7971282"/>
              <a:gd name="connsiteY0" fmla="*/ 6846570 h 6858000"/>
              <a:gd name="connsiteX1" fmla="*/ 1113282 w 7971282"/>
              <a:gd name="connsiteY1" fmla="*/ 0 h 6858000"/>
              <a:gd name="connsiteX2" fmla="*/ 7971282 w 7971282"/>
              <a:gd name="connsiteY2" fmla="*/ 0 h 6858000"/>
              <a:gd name="connsiteX3" fmla="*/ 1113282 w 7971282"/>
              <a:gd name="connsiteY3" fmla="*/ 6858000 h 6858000"/>
              <a:gd name="connsiteX4" fmla="*/ 0 w 7971282"/>
              <a:gd name="connsiteY4" fmla="*/ 6846570 h 6858000"/>
              <a:gd name="connsiteX0" fmla="*/ 0 w 6858000"/>
              <a:gd name="connsiteY0" fmla="*/ 6858000 h 6858000"/>
              <a:gd name="connsiteX1" fmla="*/ 0 w 6858000"/>
              <a:gd name="connsiteY1" fmla="*/ 0 h 6858000"/>
              <a:gd name="connsiteX2" fmla="*/ 6858000 w 6858000"/>
              <a:gd name="connsiteY2" fmla="*/ 0 h 6858000"/>
              <a:gd name="connsiteX3" fmla="*/ 0 w 6858000"/>
              <a:gd name="connsiteY3" fmla="*/ 6858000 h 6858000"/>
              <a:gd name="connsiteX0" fmla="*/ 0 w 6858000"/>
              <a:gd name="connsiteY0" fmla="*/ 6858000 h 6858000"/>
              <a:gd name="connsiteX1" fmla="*/ 34290 w 6858000"/>
              <a:gd name="connsiteY1" fmla="*/ 6126480 h 6858000"/>
              <a:gd name="connsiteX2" fmla="*/ 6858000 w 6858000"/>
              <a:gd name="connsiteY2" fmla="*/ 0 h 6858000"/>
              <a:gd name="connsiteX3" fmla="*/ 0 w 6858000"/>
              <a:gd name="connsiteY3" fmla="*/ 6858000 h 6858000"/>
              <a:gd name="connsiteX0" fmla="*/ 0 w 6983730"/>
              <a:gd name="connsiteY0" fmla="*/ 7006590 h 7006590"/>
              <a:gd name="connsiteX1" fmla="*/ 160020 w 6983730"/>
              <a:gd name="connsiteY1" fmla="*/ 6126480 h 7006590"/>
              <a:gd name="connsiteX2" fmla="*/ 6983730 w 6983730"/>
              <a:gd name="connsiteY2" fmla="*/ 0 h 7006590"/>
              <a:gd name="connsiteX3" fmla="*/ 0 w 6983730"/>
              <a:gd name="connsiteY3" fmla="*/ 7006590 h 7006590"/>
              <a:gd name="connsiteX0" fmla="*/ 411480 w 7395210"/>
              <a:gd name="connsiteY0" fmla="*/ 7006590 h 7006590"/>
              <a:gd name="connsiteX1" fmla="*/ 0 w 7395210"/>
              <a:gd name="connsiteY1" fmla="*/ 6995160 h 7006590"/>
              <a:gd name="connsiteX2" fmla="*/ 7395210 w 7395210"/>
              <a:gd name="connsiteY2" fmla="*/ 0 h 7006590"/>
              <a:gd name="connsiteX3" fmla="*/ 411480 w 7395210"/>
              <a:gd name="connsiteY3" fmla="*/ 7006590 h 7006590"/>
              <a:gd name="connsiteX0" fmla="*/ 411480 w 7772400"/>
              <a:gd name="connsiteY0" fmla="*/ 6960870 h 6960870"/>
              <a:gd name="connsiteX1" fmla="*/ 0 w 7772400"/>
              <a:gd name="connsiteY1" fmla="*/ 6949440 h 6960870"/>
              <a:gd name="connsiteX2" fmla="*/ 7772400 w 7772400"/>
              <a:gd name="connsiteY2" fmla="*/ 0 h 6960870"/>
              <a:gd name="connsiteX3" fmla="*/ 411480 w 7772400"/>
              <a:gd name="connsiteY3" fmla="*/ 6960870 h 6960870"/>
              <a:gd name="connsiteX0" fmla="*/ 411480 w 8408020"/>
              <a:gd name="connsiteY0" fmla="*/ 7150441 h 7150441"/>
              <a:gd name="connsiteX1" fmla="*/ 0 w 8408020"/>
              <a:gd name="connsiteY1" fmla="*/ 7139011 h 7150441"/>
              <a:gd name="connsiteX2" fmla="*/ 8408020 w 8408020"/>
              <a:gd name="connsiteY2" fmla="*/ 0 h 7150441"/>
              <a:gd name="connsiteX3" fmla="*/ 411480 w 8408020"/>
              <a:gd name="connsiteY3" fmla="*/ 7150441 h 7150441"/>
              <a:gd name="connsiteX0" fmla="*/ 411480 w 8352264"/>
              <a:gd name="connsiteY0" fmla="*/ 7150441 h 7150441"/>
              <a:gd name="connsiteX1" fmla="*/ 0 w 8352264"/>
              <a:gd name="connsiteY1" fmla="*/ 7139011 h 7150441"/>
              <a:gd name="connsiteX2" fmla="*/ 8352264 w 8352264"/>
              <a:gd name="connsiteY2" fmla="*/ 0 h 7150441"/>
              <a:gd name="connsiteX3" fmla="*/ 411480 w 8352264"/>
              <a:gd name="connsiteY3" fmla="*/ 7150441 h 7150441"/>
              <a:gd name="connsiteX0" fmla="*/ 411480 w 8408020"/>
              <a:gd name="connsiteY0" fmla="*/ 7150441 h 7150441"/>
              <a:gd name="connsiteX1" fmla="*/ 0 w 8408020"/>
              <a:gd name="connsiteY1" fmla="*/ 7139011 h 7150441"/>
              <a:gd name="connsiteX2" fmla="*/ 8408020 w 8408020"/>
              <a:gd name="connsiteY2" fmla="*/ 0 h 7150441"/>
              <a:gd name="connsiteX3" fmla="*/ 411480 w 8408020"/>
              <a:gd name="connsiteY3" fmla="*/ 7150441 h 7150441"/>
              <a:gd name="connsiteX0" fmla="*/ 1001969 w 8408020"/>
              <a:gd name="connsiteY0" fmla="*/ 6149113 h 7139012"/>
              <a:gd name="connsiteX1" fmla="*/ 0 w 8408020"/>
              <a:gd name="connsiteY1" fmla="*/ 7139011 h 7139012"/>
              <a:gd name="connsiteX2" fmla="*/ 8408020 w 8408020"/>
              <a:gd name="connsiteY2" fmla="*/ 0 h 7139012"/>
              <a:gd name="connsiteX3" fmla="*/ 1001969 w 8408020"/>
              <a:gd name="connsiteY3" fmla="*/ 6149113 h 7139012"/>
              <a:gd name="connsiteX0" fmla="*/ 571615 w 7977666"/>
              <a:gd name="connsiteY0" fmla="*/ 6149113 h 6149112"/>
              <a:gd name="connsiteX1" fmla="*/ 1 w 7977666"/>
              <a:gd name="connsiteY1" fmla="*/ 6098153 h 6149112"/>
              <a:gd name="connsiteX2" fmla="*/ 7977666 w 7977666"/>
              <a:gd name="connsiteY2" fmla="*/ 0 h 6149112"/>
              <a:gd name="connsiteX3" fmla="*/ 571615 w 7977666"/>
              <a:gd name="connsiteY3" fmla="*/ 6149113 h 6149112"/>
              <a:gd name="connsiteX0" fmla="*/ 549421 w 7977666"/>
              <a:gd name="connsiteY0" fmla="*/ 6201045 h 6201046"/>
              <a:gd name="connsiteX1" fmla="*/ 1 w 7977666"/>
              <a:gd name="connsiteY1" fmla="*/ 6098153 h 6201046"/>
              <a:gd name="connsiteX2" fmla="*/ 7977666 w 7977666"/>
              <a:gd name="connsiteY2" fmla="*/ 0 h 6201046"/>
              <a:gd name="connsiteX3" fmla="*/ 549421 w 7977666"/>
              <a:gd name="connsiteY3" fmla="*/ 6201045 h 6201046"/>
              <a:gd name="connsiteX0" fmla="*/ 495321 w 7977666"/>
              <a:gd name="connsiteY0" fmla="*/ 6192377 h 6192378"/>
              <a:gd name="connsiteX1" fmla="*/ 1 w 7977666"/>
              <a:gd name="connsiteY1" fmla="*/ 6098153 h 6192378"/>
              <a:gd name="connsiteX2" fmla="*/ 7977666 w 7977666"/>
              <a:gd name="connsiteY2" fmla="*/ 0 h 6192378"/>
              <a:gd name="connsiteX3" fmla="*/ 495321 w 7977666"/>
              <a:gd name="connsiteY3" fmla="*/ 6192377 h 6192378"/>
              <a:gd name="connsiteX0" fmla="*/ 540233 w 8022578"/>
              <a:gd name="connsiteY0" fmla="*/ 6192377 h 6192378"/>
              <a:gd name="connsiteX1" fmla="*/ 0 w 8022578"/>
              <a:gd name="connsiteY1" fmla="*/ 6118705 h 6192378"/>
              <a:gd name="connsiteX2" fmla="*/ 8022578 w 8022578"/>
              <a:gd name="connsiteY2" fmla="*/ 0 h 6192378"/>
              <a:gd name="connsiteX3" fmla="*/ 540233 w 8022578"/>
              <a:gd name="connsiteY3" fmla="*/ 6192377 h 61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22578" h="6192378">
                <a:moveTo>
                  <a:pt x="540233" y="6192377"/>
                </a:moveTo>
                <a:lnTo>
                  <a:pt x="0" y="6118705"/>
                </a:lnTo>
                <a:lnTo>
                  <a:pt x="8022578" y="0"/>
                </a:lnTo>
                <a:lnTo>
                  <a:pt x="540233" y="6192377"/>
                </a:lnTo>
                <a:close/>
              </a:path>
            </a:pathLst>
          </a:cu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21D0601-A979-4049-B563-C7B513369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606" y="4349763"/>
            <a:ext cx="1812661" cy="69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66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FDC54-F0A0-D185-8F83-765FF5410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changed?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CA7C4E-88EE-E1FD-FCDC-21A41DFEC6BB}"/>
              </a:ext>
            </a:extLst>
          </p:cNvPr>
          <p:cNvSpPr txBox="1"/>
          <p:nvPr/>
        </p:nvSpPr>
        <p:spPr>
          <a:xfrm>
            <a:off x="5325721" y="1676400"/>
            <a:ext cx="603315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scope of the project has been reduced to exclude the high-quality wetlands and forest on the northside of Marshall Hall Road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 additional landowner has been added to provide better project connectivity downstream of Marshall Hall 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4" descr="Rainforest with solid fill">
            <a:extLst>
              <a:ext uri="{FF2B5EF4-FFF2-40B4-BE49-F238E27FC236}">
                <a16:creationId xmlns:a16="http://schemas.microsoft.com/office/drawing/2014/main" id="{7FD767B9-8EAD-0EAC-6179-3C1C052CD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8080" y="1906002"/>
            <a:ext cx="359664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8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A3B2FA-3423-D006-4E6A-AB5CE9B682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en-US" dirty="0">
                <a:ea typeface="Calibri"/>
                <a:cs typeface="Calibri"/>
              </a:rPr>
              <a:t>Mill Swamp Mitigation Bank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DE001-0E98-0C5E-DB58-65D6D3FDE73F}"/>
              </a:ext>
            </a:extLst>
          </p:cNvPr>
          <p:cNvSpPr txBox="1">
            <a:spLocks/>
          </p:cNvSpPr>
          <p:nvPr/>
        </p:nvSpPr>
        <p:spPr>
          <a:xfrm>
            <a:off x="489185" y="1242667"/>
            <a:ext cx="10811624" cy="5190391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</a:rPr>
              <a:t>Project Goals: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endParaRPr lang="en-US" sz="15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Provide flood storage to aid in flood risk management at Marshall Hall and Fenwick Road.</a:t>
            </a:r>
            <a:endParaRPr lang="en-US" sz="2400" b="1" i="1" dirty="0">
              <a:solidFill>
                <a:srgbClr val="7C868C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Prioritize flood and climate resiliency to promote long-term stability, in turn providing protection to surrounding communities and infrastructure. </a:t>
            </a:r>
            <a:endParaRPr lang="en-US" sz="2400" i="1" dirty="0">
              <a:solidFill>
                <a:srgbClr val="7C868C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Improve biological and ecological functions</a:t>
            </a:r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Create an environmentally diverse and self-sustaining stream system</a:t>
            </a:r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Create a robust and resilient riparian buffer</a:t>
            </a:r>
            <a:endParaRPr lang="en-US" sz="2400" i="1" dirty="0">
              <a:solidFill>
                <a:schemeClr val="bg1"/>
              </a:solidFill>
              <a:ea typeface="Calibri"/>
              <a:cs typeface="Calibri"/>
            </a:endParaRPr>
          </a:p>
          <a:p>
            <a:pPr marL="342900" indent="-342900">
              <a:lnSpc>
                <a:spcPct val="100000"/>
              </a:lnSpc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Provide sediment and nutrient reductions</a:t>
            </a:r>
            <a:endParaRPr lang="en-US" sz="2400" i="1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0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2B769-586A-32F1-064A-912D6F09F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0A46924-4BDD-E2DE-20A7-F3117B436A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Mill Swamp Mitigation Bank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4F31C-9239-50E9-7B92-D686BE17C320}"/>
              </a:ext>
            </a:extLst>
          </p:cNvPr>
          <p:cNvSpPr txBox="1"/>
          <p:nvPr/>
        </p:nvSpPr>
        <p:spPr>
          <a:xfrm rot="-3360000">
            <a:off x="8589192" y="4630539"/>
            <a:ext cx="2723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MARSHALL HALL ROAD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720AE-F876-3E19-9834-F78DC9D0A9D8}"/>
              </a:ext>
            </a:extLst>
          </p:cNvPr>
          <p:cNvSpPr txBox="1"/>
          <p:nvPr/>
        </p:nvSpPr>
        <p:spPr>
          <a:xfrm rot="2040000">
            <a:off x="4227705" y="2365962"/>
            <a:ext cx="16459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FENWICK ROAD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404C39-FD0A-86EA-CF02-C04970245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109" y="1130460"/>
            <a:ext cx="10849781" cy="4597080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F95255-AEED-2115-08D2-45A961E0C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24" y="5803108"/>
            <a:ext cx="4052741" cy="9369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7372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32E43-7B63-8B66-0F03-65C9168E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0A2D44-3E74-E8E6-AFFE-DFFA663DF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Mill Swamp Mitigation Bank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CB5A58-48E8-61D4-8A7E-94EFE8881838}"/>
              </a:ext>
            </a:extLst>
          </p:cNvPr>
          <p:cNvSpPr txBox="1"/>
          <p:nvPr/>
        </p:nvSpPr>
        <p:spPr>
          <a:xfrm rot="-3360000">
            <a:off x="8589192" y="4630539"/>
            <a:ext cx="27234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MARSHALL HALL ROAD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002D33-26F6-185C-ACFB-79F685FBD51C}"/>
              </a:ext>
            </a:extLst>
          </p:cNvPr>
          <p:cNvSpPr txBox="1"/>
          <p:nvPr/>
        </p:nvSpPr>
        <p:spPr>
          <a:xfrm rot="2040000">
            <a:off x="4227705" y="2365962"/>
            <a:ext cx="16459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FENWICK ROAD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8F6C82-EEC1-3259-9E3E-02B2E3CDF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109" y="1656205"/>
            <a:ext cx="10849781" cy="3545590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891F17-75A3-411B-9C5B-17939C2ED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24" y="5803108"/>
            <a:ext cx="4052741" cy="9369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70109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76E9F4-04DE-4242-BFC0-D9048C3BA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Mill Swamp Mitigation Bank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3D18646-0DEA-4B07-B803-BA47F4A01F4C}"/>
              </a:ext>
            </a:extLst>
          </p:cNvPr>
          <p:cNvSpPr txBox="1">
            <a:spLocks/>
          </p:cNvSpPr>
          <p:nvPr/>
        </p:nvSpPr>
        <p:spPr>
          <a:xfrm>
            <a:off x="489185" y="1242667"/>
            <a:ext cx="5974079" cy="5190391"/>
          </a:xfrm>
          <a:prstGeom prst="rect">
            <a:avLst/>
          </a:prstGeom>
        </p:spPr>
        <p:txBody>
          <a:bodyPr lIns="91440" tIns="45720" rIns="91440" bIns="4572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1"/>
                </a:solidFill>
              </a:rPr>
              <a:t>Pre and Post Construction Data Collection Efforts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Topographic Survey / Utility Investigations </a:t>
            </a:r>
            <a:r>
              <a:rPr lang="en-US" sz="1500" i="1" dirty="0">
                <a:solidFill>
                  <a:srgbClr val="7C868C"/>
                </a:solidFill>
              </a:rPr>
              <a:t>(Completed 2024)</a:t>
            </a:r>
            <a:endParaRPr lang="en-US" sz="15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Wetland / Waterway Delineations </a:t>
            </a:r>
            <a:r>
              <a:rPr lang="en-US" sz="1500" i="1" dirty="0">
                <a:solidFill>
                  <a:srgbClr val="7C868C"/>
                </a:solidFill>
              </a:rPr>
              <a:t>(In progress, anticipated complete spring 2025)</a:t>
            </a:r>
            <a:endParaRPr lang="en-US" sz="18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Forest Stand Delineation / Specimen Tree Surveys </a:t>
            </a:r>
            <a:r>
              <a:rPr lang="en-US" sz="1500" i="1" dirty="0">
                <a:solidFill>
                  <a:srgbClr val="7C868C"/>
                </a:solidFill>
              </a:rPr>
              <a:t>(In progress, anticipated complete spring 2025)</a:t>
            </a:r>
            <a:endParaRPr lang="en-US" sz="15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Stream Surveys / Functional Assessments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500" i="1" dirty="0">
                <a:solidFill>
                  <a:srgbClr val="7C868C"/>
                </a:solidFill>
              </a:rPr>
              <a:t>(Completed 2024)</a:t>
            </a:r>
            <a:endParaRPr lang="en-US" sz="15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Habitat Evaluations </a:t>
            </a:r>
            <a:r>
              <a:rPr lang="en-US" sz="1500" i="1" dirty="0">
                <a:solidFill>
                  <a:srgbClr val="7C868C"/>
                </a:solidFill>
              </a:rPr>
              <a:t>(Completed 2024)</a:t>
            </a:r>
            <a:endParaRPr lang="en-US" sz="1800" dirty="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Stream Temperature Monitoring</a:t>
            </a:r>
            <a:r>
              <a:rPr lang="en-US" sz="1800" i="1" dirty="0">
                <a:solidFill>
                  <a:schemeClr val="bg1"/>
                </a:solidFill>
              </a:rPr>
              <a:t> </a:t>
            </a:r>
            <a:r>
              <a:rPr lang="en-US" sz="1500" i="1" dirty="0">
                <a:solidFill>
                  <a:srgbClr val="7C868C"/>
                </a:solidFill>
              </a:rPr>
              <a:t>(Initial Completed 2023 &amp; In progress for 2025)</a:t>
            </a:r>
            <a:endParaRPr lang="en-US" sz="18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Fish and Macroinvertebrate Sampling </a:t>
            </a:r>
            <a:r>
              <a:rPr lang="en-US" sz="1500" i="1" dirty="0">
                <a:solidFill>
                  <a:srgbClr val="7C868C"/>
                </a:solidFill>
              </a:rPr>
              <a:t>(Scheduled for Summer 2025)</a:t>
            </a:r>
            <a:endParaRPr lang="en-US" sz="1700" i="1" dirty="0">
              <a:solidFill>
                <a:srgbClr val="7C868C"/>
              </a:solidFill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Maryland Historic Trust / USFWS and DNR RTE Evaluations  </a:t>
            </a:r>
            <a:r>
              <a:rPr lang="en-US" sz="1400" i="1" dirty="0">
                <a:solidFill>
                  <a:srgbClr val="7C868C"/>
                </a:solidFill>
              </a:rPr>
              <a:t>(Initial Evaluations Complete)</a:t>
            </a:r>
            <a:endParaRPr lang="en-US" sz="1400" i="1" dirty="0">
              <a:solidFill>
                <a:srgbClr val="7C868C"/>
              </a:solidFill>
              <a:ea typeface="Calibri"/>
              <a:cs typeface="Calibri"/>
            </a:endParaRPr>
          </a:p>
        </p:txBody>
      </p:sp>
      <p:pic>
        <p:nvPicPr>
          <p:cNvPr id="6" name="Picture 5" descr="A picture containing nature, plant, gully, riverbed&#10;&#10;Description automatically generated">
            <a:extLst>
              <a:ext uri="{FF2B5EF4-FFF2-40B4-BE49-F238E27FC236}">
                <a16:creationId xmlns:a16="http://schemas.microsoft.com/office/drawing/2014/main" id="{811827DD-0089-41E5-24D6-89E2522DA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07" y="1969655"/>
            <a:ext cx="5472851" cy="41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47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MT GREEN">
      <a:dk1>
        <a:srgbClr val="262626"/>
      </a:dk1>
      <a:lt1>
        <a:sysClr val="window" lastClr="FFFFFF"/>
      </a:lt1>
      <a:dk2>
        <a:srgbClr val="002B55"/>
      </a:dk2>
      <a:lt2>
        <a:srgbClr val="3F3F3F"/>
      </a:lt2>
      <a:accent1>
        <a:srgbClr val="7C868C"/>
      </a:accent1>
      <a:accent2>
        <a:srgbClr val="C4C6C9"/>
      </a:accent2>
      <a:accent3>
        <a:srgbClr val="8AC640"/>
      </a:accent3>
      <a:accent4>
        <a:srgbClr val="A7D470"/>
      </a:accent4>
      <a:accent5>
        <a:srgbClr val="C4E29F"/>
      </a:accent5>
      <a:accent6>
        <a:srgbClr val="E2F1CF"/>
      </a:accent6>
      <a:hlink>
        <a:srgbClr val="008FD2"/>
      </a:hlink>
      <a:folHlink>
        <a:srgbClr val="800080"/>
      </a:folHlink>
    </a:clrScheme>
    <a:fontScheme name="JMT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6F7D1BF-5F5F-4B37-8671-76B80DEB28C4}">
  <we:reference id="wa104380902" version="1.0.0.0" store="en-US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6DB3BA6F67C45BDA358160207D703" ma:contentTypeVersion="24" ma:contentTypeDescription="Create a new document." ma:contentTypeScope="" ma:versionID="f7d6ba1c48f4440960759e395d0b297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1c3a5fe40b69cf375f6490498fc6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E685DA-5629-4F7A-9512-5818528B0D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E55368-6C6A-46CD-89B3-954E121F7587}">
  <ds:schemaRefs>
    <ds:schemaRef ds:uri="http://purl.org/dc/terms/"/>
    <ds:schemaRef ds:uri="http://schemas.microsoft.com/office/2006/documentManagement/types"/>
    <ds:schemaRef ds:uri="8763e457-c762-45fb-8bb1-e2ad94229de3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a3980024-7016-4ab4-bb99-8d47d4577496"/>
    <ds:schemaRef ds:uri="http://schemas.microsoft.com/office/infopath/2007/PartnerControls"/>
    <ds:schemaRef ds:uri="39bd29cd-8478-43b9-986b-5530c4bca3e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30D31F4-1F36-4ECE-9DA9-D7D07F36030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</TotalTime>
  <Words>248</Words>
  <Application>Microsoft Office PowerPoint</Application>
  <PresentationFormat>Widescreen</PresentationFormat>
  <Paragraphs>32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Custom Design</vt:lpstr>
      <vt:lpstr>JMT  Mill Swamp Mitigation Bank</vt:lpstr>
      <vt:lpstr>What changed?</vt:lpstr>
      <vt:lpstr>Mill Swamp Mitigation Bank</vt:lpstr>
      <vt:lpstr>Mill Swamp Mitigation Bank</vt:lpstr>
      <vt:lpstr>Mill Swamp Mitigation Bank</vt:lpstr>
      <vt:lpstr>Mill Swamp Mitigation Bank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 PowerPoint Presentation Template Light Background A</dc:title>
  <dc:creator>Fohl, Ellen</dc:creator>
  <cp:lastModifiedBy>Amanda Sigillito</cp:lastModifiedBy>
  <cp:revision>110</cp:revision>
  <cp:lastPrinted>2023-04-20T23:55:13Z</cp:lastPrinted>
  <dcterms:created xsi:type="dcterms:W3CDTF">2021-05-07T16:13:00Z</dcterms:created>
  <dcterms:modified xsi:type="dcterms:W3CDTF">2025-04-02T14:56:24Z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0x010100B286DB3BA6F67C45BDA358160207D703</vt:lpwstr>
  </property>
  <property fmtid="{D5CDD505-2E9C-101B-9397-08002B2CF9AE}" pid="3" name="JMTSubDocumentType">
    <vt:lpwstr/>
  </property>
  <property fmtid="{D5CDD505-2E9C-101B-9397-08002B2CF9AE}" pid="4" name="JMTDocumentType">
    <vt:lpwstr/>
  </property>
  <property fmtid="{D5CDD505-2E9C-101B-9397-08002B2CF9AE}" pid="5" name="TaxonomyJMT">
    <vt:lpwstr>12;#Creative|a3604dcb-bf54-40c7-9093-81899f1fce33</vt:lpwstr>
  </property>
  <property fmtid="{D5CDD505-2E9C-101B-9397-08002B2CF9AE}" pid="6" name="OfficeJMT">
    <vt:lpwstr/>
  </property>
  <property fmtid="{D5CDD505-2E9C-101B-9397-08002B2CF9AE}" pid="7" name="c7596a0f232c4eab80a1354326d62c6e">
    <vt:lpwstr/>
  </property>
  <property fmtid="{D5CDD505-2E9C-101B-9397-08002B2CF9AE}" pid="8" name="HealthProvJMT">
    <vt:lpwstr/>
  </property>
  <property fmtid="{D5CDD505-2E9C-101B-9397-08002B2CF9AE}" pid="9" name="b861bf61e49d4ea10a30301e9d5610d0">
    <vt:lpwstr/>
  </property>
  <property fmtid="{D5CDD505-2E9C-101B-9397-08002B2CF9AE}" pid="10" name="CommitteeJMT">
    <vt:lpwstr/>
  </property>
  <property fmtid="{D5CDD505-2E9C-101B-9397-08002B2CF9AE}" pid="11" name="d3ea77e462cb4ca891138954cc1bbfb6">
    <vt:lpwstr/>
  </property>
  <property fmtid="{D5CDD505-2E9C-101B-9397-08002B2CF9AE}" pid="12" name="b861bf61e49d4ea10a30301e9d568762">
    <vt:lpwstr/>
  </property>
  <property fmtid="{D5CDD505-2E9C-101B-9397-08002B2CF9AE}" pid="13" name="ClientJMT">
    <vt:lpwstr/>
  </property>
  <property fmtid="{D5CDD505-2E9C-101B-9397-08002B2CF9AE}" pid="14" name="CompanyJMT">
    <vt:lpwstr/>
  </property>
  <property fmtid="{D5CDD505-2E9C-101B-9397-08002B2CF9AE}" pid="15" name="gb40f7af563a4404b5b33d48cac54708">
    <vt:lpwstr/>
  </property>
  <property fmtid="{D5CDD505-2E9C-101B-9397-08002B2CF9AE}" pid="16" name="DepartmentJMT">
    <vt:lpwstr/>
  </property>
  <property fmtid="{D5CDD505-2E9C-101B-9397-08002B2CF9AE}" pid="17" name="d18175fde1954b46ada492ca66d1c1d1">
    <vt:lpwstr/>
  </property>
  <property fmtid="{D5CDD505-2E9C-101B-9397-08002B2CF9AE}" pid="18" name="PracticeJMT">
    <vt:lpwstr/>
  </property>
  <property fmtid="{D5CDD505-2E9C-101B-9397-08002B2CF9AE}" pid="19" name="_docset_NoMedatataSyncRequired">
    <vt:lpwstr>False</vt:lpwstr>
  </property>
  <property fmtid="{D5CDD505-2E9C-101B-9397-08002B2CF9AE}" pid="20" name="MediaServiceImageTags">
    <vt:lpwstr/>
  </property>
  <property fmtid="{D5CDD505-2E9C-101B-9397-08002B2CF9AE}" pid="21" name="Order">
    <vt:lpwstr>80100.0000000000</vt:lpwstr>
  </property>
  <property fmtid="{D5CDD505-2E9C-101B-9397-08002B2CF9AE}" pid="22" name="xd_ProgID">
    <vt:lpwstr/>
  </property>
  <property fmtid="{D5CDD505-2E9C-101B-9397-08002B2CF9AE}" pid="23" name="ComplianceAssetId">
    <vt:lpwstr/>
  </property>
  <property fmtid="{D5CDD505-2E9C-101B-9397-08002B2CF9AE}" pid="24" name="TemplateUrl">
    <vt:lpwstr/>
  </property>
  <property fmtid="{D5CDD505-2E9C-101B-9397-08002B2CF9AE}" pid="25" name="_ExtendedDescription">
    <vt:lpwstr/>
  </property>
  <property fmtid="{D5CDD505-2E9C-101B-9397-08002B2CF9AE}" pid="26" name="xd_Signature">
    <vt:lpwstr/>
  </property>
  <property fmtid="{D5CDD505-2E9C-101B-9397-08002B2CF9AE}" pid="27" name="TriggerFlowInfo">
    <vt:lpwstr/>
  </property>
</Properties>
</file>