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6" r:id="rId3"/>
    <p:sldId id="259" r:id="rId4"/>
    <p:sldId id="263" r:id="rId5"/>
    <p:sldId id="278" r:id="rId6"/>
    <p:sldId id="280" r:id="rId7"/>
    <p:sldId id="279" r:id="rId8"/>
    <p:sldId id="283" r:id="rId9"/>
    <p:sldId id="275" r:id="rId1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1E"/>
    <a:srgbClr val="41AD49"/>
    <a:srgbClr val="282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6CF7F6-CD38-B2C4-078B-EDC15A6576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3C5E50-9818-EA0E-E644-B1174C84D4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48F13-DDAA-42E6-81D3-5D85441F1CA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AB5146-4770-BC8B-BF20-18118B9F36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229FA-8618-85E4-267C-8A997D3636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C89B4-84F6-4293-B51D-3EBAAE312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618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01208-5144-43E3-9607-90CF4C0574B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C9EA5-8B21-41C1-8F42-069E426C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436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42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E87C18-66B3-493E-8788-9DB890038A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1" t="22043" r="27465" b="18270"/>
          <a:stretch/>
        </p:blipFill>
        <p:spPr>
          <a:xfrm>
            <a:off x="0" y="19642"/>
            <a:ext cx="4833257" cy="68383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3DEF5E-BE98-484C-AB45-4FF765547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4588" y="1122363"/>
            <a:ext cx="5123411" cy="2427172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8A68D-13A6-469F-93D6-7DAE84603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4588" y="3898669"/>
            <a:ext cx="5123411" cy="138657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731956-E0D0-4292-AA09-8C29FF1427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34" y="5630623"/>
            <a:ext cx="3621998" cy="8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1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042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B9DF-44A0-4628-84E0-C5B896AC34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970202"/>
            <a:ext cx="3949028" cy="963892"/>
          </a:xfrm>
        </p:spPr>
        <p:txBody>
          <a:bodyPr anchor="b">
            <a:normAutofit/>
          </a:bodyPr>
          <a:lstStyle>
            <a:lvl1pPr>
              <a:defRPr sz="4500" b="1">
                <a:solidFill>
                  <a:srgbClr val="41AD49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F0CC83-B791-4F35-A85F-9C04947D0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33550" y="-8208"/>
            <a:ext cx="9275608" cy="688399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264"/>
              <a:gd name="connsiteY0" fmla="*/ 0 h 10053"/>
              <a:gd name="connsiteX1" fmla="*/ 5264 w 10264"/>
              <a:gd name="connsiteY1" fmla="*/ 53 h 10053"/>
              <a:gd name="connsiteX2" fmla="*/ 10264 w 10264"/>
              <a:gd name="connsiteY2" fmla="*/ 5053 h 10053"/>
              <a:gd name="connsiteX3" fmla="*/ 5264 w 10264"/>
              <a:gd name="connsiteY3" fmla="*/ 10053 h 10053"/>
              <a:gd name="connsiteX4" fmla="*/ 0 w 10264"/>
              <a:gd name="connsiteY4" fmla="*/ 0 h 10053"/>
              <a:gd name="connsiteX0" fmla="*/ 0 w 10293"/>
              <a:gd name="connsiteY0" fmla="*/ 0 h 10053"/>
              <a:gd name="connsiteX1" fmla="*/ 5264 w 10293"/>
              <a:gd name="connsiteY1" fmla="*/ 53 h 10053"/>
              <a:gd name="connsiteX2" fmla="*/ 10293 w 10293"/>
              <a:gd name="connsiteY2" fmla="*/ 9735 h 10053"/>
              <a:gd name="connsiteX3" fmla="*/ 5264 w 10293"/>
              <a:gd name="connsiteY3" fmla="*/ 10053 h 10053"/>
              <a:gd name="connsiteX4" fmla="*/ 0 w 10293"/>
              <a:gd name="connsiteY4" fmla="*/ 0 h 10053"/>
              <a:gd name="connsiteX0" fmla="*/ 0 w 10318"/>
              <a:gd name="connsiteY0" fmla="*/ 0 h 10053"/>
              <a:gd name="connsiteX1" fmla="*/ 10318 w 10318"/>
              <a:gd name="connsiteY1" fmla="*/ 27 h 10053"/>
              <a:gd name="connsiteX2" fmla="*/ 10293 w 10318"/>
              <a:gd name="connsiteY2" fmla="*/ 9735 h 10053"/>
              <a:gd name="connsiteX3" fmla="*/ 5264 w 10318"/>
              <a:gd name="connsiteY3" fmla="*/ 10053 h 10053"/>
              <a:gd name="connsiteX4" fmla="*/ 0 w 10318"/>
              <a:gd name="connsiteY4" fmla="*/ 0 h 10053"/>
              <a:gd name="connsiteX0" fmla="*/ 0 w 10318"/>
              <a:gd name="connsiteY0" fmla="*/ 0 h 9784"/>
              <a:gd name="connsiteX1" fmla="*/ 10318 w 10318"/>
              <a:gd name="connsiteY1" fmla="*/ 27 h 9784"/>
              <a:gd name="connsiteX2" fmla="*/ 10293 w 10318"/>
              <a:gd name="connsiteY2" fmla="*/ 9735 h 9784"/>
              <a:gd name="connsiteX3" fmla="*/ 5235 w 10318"/>
              <a:gd name="connsiteY3" fmla="*/ 9784 h 9784"/>
              <a:gd name="connsiteX4" fmla="*/ 0 w 10318"/>
              <a:gd name="connsiteY4" fmla="*/ 0 h 9784"/>
              <a:gd name="connsiteX0" fmla="*/ 0 w 10000"/>
              <a:gd name="connsiteY0" fmla="*/ 0 h 10042"/>
              <a:gd name="connsiteX1" fmla="*/ 10000 w 10000"/>
              <a:gd name="connsiteY1" fmla="*/ 28 h 10042"/>
              <a:gd name="connsiteX2" fmla="*/ 9985 w 10000"/>
              <a:gd name="connsiteY2" fmla="*/ 10042 h 10042"/>
              <a:gd name="connsiteX3" fmla="*/ 5074 w 10000"/>
              <a:gd name="connsiteY3" fmla="*/ 10000 h 10042"/>
              <a:gd name="connsiteX4" fmla="*/ 0 w 10000"/>
              <a:gd name="connsiteY4" fmla="*/ 0 h 10042"/>
              <a:gd name="connsiteX0" fmla="*/ 0 w 9642"/>
              <a:gd name="connsiteY0" fmla="*/ 79 h 10014"/>
              <a:gd name="connsiteX1" fmla="*/ 9642 w 9642"/>
              <a:gd name="connsiteY1" fmla="*/ 0 h 10014"/>
              <a:gd name="connsiteX2" fmla="*/ 9627 w 9642"/>
              <a:gd name="connsiteY2" fmla="*/ 10014 h 10014"/>
              <a:gd name="connsiteX3" fmla="*/ 4716 w 9642"/>
              <a:gd name="connsiteY3" fmla="*/ 9972 h 10014"/>
              <a:gd name="connsiteX4" fmla="*/ 0 w 9642"/>
              <a:gd name="connsiteY4" fmla="*/ 79 h 10014"/>
              <a:gd name="connsiteX0" fmla="*/ 0 w 10000"/>
              <a:gd name="connsiteY0" fmla="*/ 0 h 10001"/>
              <a:gd name="connsiteX1" fmla="*/ 10000 w 10000"/>
              <a:gd name="connsiteY1" fmla="*/ 1 h 10001"/>
              <a:gd name="connsiteX2" fmla="*/ 9984 w 10000"/>
              <a:gd name="connsiteY2" fmla="*/ 10001 h 10001"/>
              <a:gd name="connsiteX3" fmla="*/ 4891 w 10000"/>
              <a:gd name="connsiteY3" fmla="*/ 9959 h 10001"/>
              <a:gd name="connsiteX4" fmla="*/ 0 w 10000"/>
              <a:gd name="connsiteY4" fmla="*/ 0 h 10001"/>
              <a:gd name="connsiteX0" fmla="*/ 0 w 10000"/>
              <a:gd name="connsiteY0" fmla="*/ 0 h 10001"/>
              <a:gd name="connsiteX1" fmla="*/ 10000 w 10000"/>
              <a:gd name="connsiteY1" fmla="*/ 1 h 10001"/>
              <a:gd name="connsiteX2" fmla="*/ 9984 w 10000"/>
              <a:gd name="connsiteY2" fmla="*/ 10001 h 10001"/>
              <a:gd name="connsiteX3" fmla="*/ 6776 w 10000"/>
              <a:gd name="connsiteY3" fmla="*/ 9986 h 10001"/>
              <a:gd name="connsiteX4" fmla="*/ 0 w 10000"/>
              <a:gd name="connsiteY4" fmla="*/ 0 h 10001"/>
              <a:gd name="connsiteX0" fmla="*/ 0 w 10000"/>
              <a:gd name="connsiteY0" fmla="*/ 0 h 10026"/>
              <a:gd name="connsiteX1" fmla="*/ 10000 w 10000"/>
              <a:gd name="connsiteY1" fmla="*/ 1 h 10026"/>
              <a:gd name="connsiteX2" fmla="*/ 9984 w 10000"/>
              <a:gd name="connsiteY2" fmla="*/ 10001 h 10026"/>
              <a:gd name="connsiteX3" fmla="*/ 6776 w 10000"/>
              <a:gd name="connsiteY3" fmla="*/ 10026 h 10026"/>
              <a:gd name="connsiteX4" fmla="*/ 0 w 10000"/>
              <a:gd name="connsiteY4" fmla="*/ 0 h 10026"/>
              <a:gd name="connsiteX0" fmla="*/ 0 w 10000"/>
              <a:gd name="connsiteY0" fmla="*/ 0 h 10052"/>
              <a:gd name="connsiteX1" fmla="*/ 10000 w 10000"/>
              <a:gd name="connsiteY1" fmla="*/ 1 h 10052"/>
              <a:gd name="connsiteX2" fmla="*/ 9947 w 10000"/>
              <a:gd name="connsiteY2" fmla="*/ 10052 h 10052"/>
              <a:gd name="connsiteX3" fmla="*/ 6776 w 10000"/>
              <a:gd name="connsiteY3" fmla="*/ 10026 h 10052"/>
              <a:gd name="connsiteX4" fmla="*/ 0 w 10000"/>
              <a:gd name="connsiteY4" fmla="*/ 0 h 10052"/>
              <a:gd name="connsiteX0" fmla="*/ 0 w 9953"/>
              <a:gd name="connsiteY0" fmla="*/ 12 h 10064"/>
              <a:gd name="connsiteX1" fmla="*/ 9953 w 9953"/>
              <a:gd name="connsiteY1" fmla="*/ 0 h 10064"/>
              <a:gd name="connsiteX2" fmla="*/ 9947 w 9953"/>
              <a:gd name="connsiteY2" fmla="*/ 10064 h 10064"/>
              <a:gd name="connsiteX3" fmla="*/ 6776 w 9953"/>
              <a:gd name="connsiteY3" fmla="*/ 10038 h 10064"/>
              <a:gd name="connsiteX4" fmla="*/ 0 w 9953"/>
              <a:gd name="connsiteY4" fmla="*/ 12 h 10064"/>
              <a:gd name="connsiteX0" fmla="*/ 0 w 10000"/>
              <a:gd name="connsiteY0" fmla="*/ 12 h 10000"/>
              <a:gd name="connsiteX1" fmla="*/ 10000 w 10000"/>
              <a:gd name="connsiteY1" fmla="*/ 0 h 10000"/>
              <a:gd name="connsiteX2" fmla="*/ 9994 w 10000"/>
              <a:gd name="connsiteY2" fmla="*/ 10000 h 10000"/>
              <a:gd name="connsiteX3" fmla="*/ 6799 w 10000"/>
              <a:gd name="connsiteY3" fmla="*/ 9999 h 10000"/>
              <a:gd name="connsiteX4" fmla="*/ 0 w 10000"/>
              <a:gd name="connsiteY4" fmla="*/ 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2"/>
                </a:moveTo>
                <a:lnTo>
                  <a:pt x="10000" y="0"/>
                </a:lnTo>
                <a:cubicBezTo>
                  <a:pt x="9992" y="3281"/>
                  <a:pt x="10003" y="6718"/>
                  <a:pt x="9994" y="10000"/>
                </a:cubicBezTo>
                <a:lnTo>
                  <a:pt x="6799" y="9999"/>
                </a:lnTo>
                <a:lnTo>
                  <a:pt x="0" y="12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74999-E756-4333-B623-ACE9B00E3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934094"/>
            <a:ext cx="4919989" cy="3499261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2000">
                <a:solidFill>
                  <a:schemeClr val="bg1"/>
                </a:solidFill>
                <a:latin typeface="Proxima Nova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C732E1-D90B-439F-98A4-2C2121B7A5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011" y="424644"/>
            <a:ext cx="2387895" cy="5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3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rgbClr val="0042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80E9986-3C40-4AFE-93B0-8F6487039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38493" y="-48707"/>
            <a:ext cx="9365079" cy="693906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8601 w 18601"/>
              <a:gd name="connsiteY0" fmla="*/ 7126 h 12126"/>
              <a:gd name="connsiteX1" fmla="*/ 0 w 18601"/>
              <a:gd name="connsiteY1" fmla="*/ 0 h 12126"/>
              <a:gd name="connsiteX2" fmla="*/ 18601 w 18601"/>
              <a:gd name="connsiteY2" fmla="*/ 7126 h 12126"/>
              <a:gd name="connsiteX3" fmla="*/ 13601 w 18601"/>
              <a:gd name="connsiteY3" fmla="*/ 12126 h 12126"/>
              <a:gd name="connsiteX4" fmla="*/ 8601 w 18601"/>
              <a:gd name="connsiteY4" fmla="*/ 7126 h 12126"/>
              <a:gd name="connsiteX0" fmla="*/ 8 w 18601"/>
              <a:gd name="connsiteY0" fmla="*/ 14202 h 14202"/>
              <a:gd name="connsiteX1" fmla="*/ 0 w 18601"/>
              <a:gd name="connsiteY1" fmla="*/ 0 h 14202"/>
              <a:gd name="connsiteX2" fmla="*/ 18601 w 18601"/>
              <a:gd name="connsiteY2" fmla="*/ 7126 h 14202"/>
              <a:gd name="connsiteX3" fmla="*/ 13601 w 18601"/>
              <a:gd name="connsiteY3" fmla="*/ 12126 h 14202"/>
              <a:gd name="connsiteX4" fmla="*/ 8 w 18601"/>
              <a:gd name="connsiteY4" fmla="*/ 14202 h 14202"/>
              <a:gd name="connsiteX0" fmla="*/ 8 w 15314"/>
              <a:gd name="connsiteY0" fmla="*/ 14202 h 14202"/>
              <a:gd name="connsiteX1" fmla="*/ 0 w 15314"/>
              <a:gd name="connsiteY1" fmla="*/ 0 h 14202"/>
              <a:gd name="connsiteX2" fmla="*/ 15314 w 15314"/>
              <a:gd name="connsiteY2" fmla="*/ 32 h 14202"/>
              <a:gd name="connsiteX3" fmla="*/ 13601 w 15314"/>
              <a:gd name="connsiteY3" fmla="*/ 12126 h 14202"/>
              <a:gd name="connsiteX4" fmla="*/ 8 w 15314"/>
              <a:gd name="connsiteY4" fmla="*/ 14202 h 14202"/>
              <a:gd name="connsiteX0" fmla="*/ 8 w 15314"/>
              <a:gd name="connsiteY0" fmla="*/ 14202 h 14217"/>
              <a:gd name="connsiteX1" fmla="*/ 0 w 15314"/>
              <a:gd name="connsiteY1" fmla="*/ 0 h 14217"/>
              <a:gd name="connsiteX2" fmla="*/ 15314 w 15314"/>
              <a:gd name="connsiteY2" fmla="*/ 32 h 14217"/>
              <a:gd name="connsiteX3" fmla="*/ 6391 w 15314"/>
              <a:gd name="connsiteY3" fmla="*/ 14217 h 14217"/>
              <a:gd name="connsiteX4" fmla="*/ 8 w 15314"/>
              <a:gd name="connsiteY4" fmla="*/ 14202 h 14217"/>
              <a:gd name="connsiteX0" fmla="*/ 1 w 15307"/>
              <a:gd name="connsiteY0" fmla="*/ 14202 h 14217"/>
              <a:gd name="connsiteX1" fmla="*/ 134 w 15307"/>
              <a:gd name="connsiteY1" fmla="*/ 0 h 14217"/>
              <a:gd name="connsiteX2" fmla="*/ 15307 w 15307"/>
              <a:gd name="connsiteY2" fmla="*/ 32 h 14217"/>
              <a:gd name="connsiteX3" fmla="*/ 6384 w 15307"/>
              <a:gd name="connsiteY3" fmla="*/ 14217 h 14217"/>
              <a:gd name="connsiteX4" fmla="*/ 1 w 15307"/>
              <a:gd name="connsiteY4" fmla="*/ 14202 h 14217"/>
              <a:gd name="connsiteX0" fmla="*/ 22 w 15173"/>
              <a:gd name="connsiteY0" fmla="*/ 14202 h 14217"/>
              <a:gd name="connsiteX1" fmla="*/ 0 w 15173"/>
              <a:gd name="connsiteY1" fmla="*/ 0 h 14217"/>
              <a:gd name="connsiteX2" fmla="*/ 15173 w 15173"/>
              <a:gd name="connsiteY2" fmla="*/ 32 h 14217"/>
              <a:gd name="connsiteX3" fmla="*/ 6250 w 15173"/>
              <a:gd name="connsiteY3" fmla="*/ 14217 h 14217"/>
              <a:gd name="connsiteX4" fmla="*/ 22 w 15173"/>
              <a:gd name="connsiteY4" fmla="*/ 14202 h 14217"/>
              <a:gd name="connsiteX0" fmla="*/ 22 w 15173"/>
              <a:gd name="connsiteY0" fmla="*/ 14238 h 14238"/>
              <a:gd name="connsiteX1" fmla="*/ 0 w 15173"/>
              <a:gd name="connsiteY1" fmla="*/ 0 h 14238"/>
              <a:gd name="connsiteX2" fmla="*/ 15173 w 15173"/>
              <a:gd name="connsiteY2" fmla="*/ 32 h 14238"/>
              <a:gd name="connsiteX3" fmla="*/ 6250 w 15173"/>
              <a:gd name="connsiteY3" fmla="*/ 14217 h 14238"/>
              <a:gd name="connsiteX4" fmla="*/ 22 w 15173"/>
              <a:gd name="connsiteY4" fmla="*/ 14238 h 14238"/>
              <a:gd name="connsiteX0" fmla="*/ 22 w 15173"/>
              <a:gd name="connsiteY0" fmla="*/ 14238 h 14238"/>
              <a:gd name="connsiteX1" fmla="*/ 0 w 15173"/>
              <a:gd name="connsiteY1" fmla="*/ 0 h 14238"/>
              <a:gd name="connsiteX2" fmla="*/ 15173 w 15173"/>
              <a:gd name="connsiteY2" fmla="*/ 32 h 14238"/>
              <a:gd name="connsiteX3" fmla="*/ 6067 w 15173"/>
              <a:gd name="connsiteY3" fmla="*/ 14235 h 14238"/>
              <a:gd name="connsiteX4" fmla="*/ 22 w 15173"/>
              <a:gd name="connsiteY4" fmla="*/ 14238 h 1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3" h="14238">
                <a:moveTo>
                  <a:pt x="22" y="14238"/>
                </a:moveTo>
                <a:cubicBezTo>
                  <a:pt x="19" y="9504"/>
                  <a:pt x="3" y="4734"/>
                  <a:pt x="0" y="0"/>
                </a:cubicBezTo>
                <a:lnTo>
                  <a:pt x="15173" y="32"/>
                </a:lnTo>
                <a:lnTo>
                  <a:pt x="6067" y="14235"/>
                </a:lnTo>
                <a:lnTo>
                  <a:pt x="22" y="14238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FB9DF-44A0-4628-84E0-C5B896AC34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7086" y="1970202"/>
            <a:ext cx="3652318" cy="963892"/>
          </a:xfrm>
        </p:spPr>
        <p:txBody>
          <a:bodyPr anchor="b">
            <a:normAutofit/>
          </a:bodyPr>
          <a:lstStyle>
            <a:lvl1pPr algn="r">
              <a:defRPr sz="4500" b="1">
                <a:solidFill>
                  <a:srgbClr val="41AD49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74999-E756-4333-B623-ACE9B00E3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9415" y="2934094"/>
            <a:ext cx="4919989" cy="3499261"/>
          </a:xfrm>
        </p:spPr>
        <p:txBody>
          <a:bodyPr>
            <a:normAutofit/>
          </a:bodyPr>
          <a:lstStyle>
            <a:lvl1pPr marL="0" indent="0" algn="r">
              <a:spcAft>
                <a:spcPts val="1000"/>
              </a:spcAft>
              <a:buNone/>
              <a:defRPr sz="2000">
                <a:solidFill>
                  <a:schemeClr val="bg1"/>
                </a:solidFill>
                <a:latin typeface="Proxima Nova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C732E1-D90B-439F-98A4-2C2121B7A5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541" y="424644"/>
            <a:ext cx="2387895" cy="5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31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F0CC83-B791-4F35-A85F-9C04947D0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89464"/>
            <a:ext cx="6521130" cy="40756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67A02C-F4C3-4D64-B975-3C67A658B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682" y="521472"/>
            <a:ext cx="11216636" cy="821553"/>
          </a:xfrm>
          <a:effectLst/>
        </p:spPr>
        <p:txBody>
          <a:bodyPr anchor="t">
            <a:normAutofit/>
          </a:bodyPr>
          <a:lstStyle>
            <a:lvl1pPr algn="l">
              <a:defRPr sz="4500" b="1">
                <a:solidFill>
                  <a:srgbClr val="00421E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967A33-B1B3-4BE5-8DC1-639FA9F9790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7682" y="1685925"/>
            <a:ext cx="4415244" cy="4079149"/>
          </a:xfrm>
        </p:spPr>
        <p:txBody>
          <a:bodyPr/>
          <a:lstStyle>
            <a:lvl1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1pPr>
            <a:lvl2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2pPr>
            <a:lvl3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3pPr>
            <a:lvl4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4pPr>
            <a:lvl5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D57F98F-D5C5-DC62-1F19-08FF335C2C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4" y="5969162"/>
            <a:ext cx="2331720" cy="5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1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rgbClr val="2828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F0CC83-B791-4F35-A85F-9C04947D0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67A02C-F4C3-4D64-B975-3C67A658B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682" y="521472"/>
            <a:ext cx="4415244" cy="915442"/>
          </a:xfrm>
          <a:effectLst/>
        </p:spPr>
        <p:txBody>
          <a:bodyPr anchor="t">
            <a:normAutofit/>
          </a:bodyPr>
          <a:lstStyle>
            <a:lvl1pPr algn="l">
              <a:defRPr sz="4500" b="1">
                <a:solidFill>
                  <a:srgbClr val="41AD49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967A33-B1B3-4BE5-8DC1-639FA9F9790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7682" y="1689464"/>
            <a:ext cx="4415244" cy="4075610"/>
          </a:xfrm>
        </p:spPr>
        <p:txBody>
          <a:bodyPr/>
          <a:lstStyle>
            <a:lvl1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2pPr>
            <a:lvl3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3pPr>
            <a:lvl4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4pPr>
            <a:lvl5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C0266-2D63-443B-8427-4022B5D455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7" y="6007608"/>
            <a:ext cx="23382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4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rgbClr val="2828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F0CC83-B791-4F35-A85F-9C04947D0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67A02C-F4C3-4D64-B975-3C67A658B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7122" y="634684"/>
            <a:ext cx="4415244" cy="915442"/>
          </a:xfrm>
          <a:effectLst/>
        </p:spPr>
        <p:txBody>
          <a:bodyPr anchor="t">
            <a:normAutofit/>
          </a:bodyPr>
          <a:lstStyle>
            <a:lvl1pPr algn="r">
              <a:defRPr sz="4500" b="1">
                <a:solidFill>
                  <a:srgbClr val="41AD49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967A33-B1B3-4BE5-8DC1-639FA9F9790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437122" y="1802676"/>
            <a:ext cx="4415244" cy="4075610"/>
          </a:xfrm>
        </p:spPr>
        <p:txBody>
          <a:bodyPr/>
          <a:lstStyle>
            <a:lvl1pPr algn="r"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1pPr>
            <a:lvl2pPr algn="r"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2pPr>
            <a:lvl3pPr algn="r"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3pPr>
            <a:lvl4pPr algn="r"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4pPr>
            <a:lvl5pPr algn="r"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C0266-2D63-443B-8427-4022B5D455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078" y="6120820"/>
            <a:ext cx="23382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28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72A25-A75A-4CA0-9A05-AC90D61A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500" b="1">
                <a:solidFill>
                  <a:srgbClr val="00421E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1A058-5E40-4D41-BDF0-2835C51CA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5100"/>
          </a:xfrm>
        </p:spPr>
        <p:txBody>
          <a:bodyPr/>
          <a:lstStyle>
            <a:lvl1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02548-14E5-49A5-A2D1-DA39D788B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5100"/>
          </a:xfrm>
        </p:spPr>
        <p:txBody>
          <a:bodyPr/>
          <a:lstStyle>
            <a:lvl1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B07BC4-DECB-CD79-F5CC-0803A9F1F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4" y="5969162"/>
            <a:ext cx="2331720" cy="5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03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042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5373B-CC5A-431E-AD4A-852A987C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500" b="1">
                <a:solidFill>
                  <a:srgbClr val="41AD49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93D79-57CC-48C8-B2E5-192C582C7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078" y="6120820"/>
            <a:ext cx="23382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62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42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D2061-BEEB-45EF-85F5-8DCF05C778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38BA80-6A7C-4C65-91D4-4930DBF34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5501" y="4618182"/>
            <a:ext cx="5065635" cy="11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385D-22D4-482F-9F39-AED8A717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480"/>
            <a:ext cx="10515600" cy="1201784"/>
          </a:xfrm>
        </p:spPr>
        <p:txBody>
          <a:bodyPr>
            <a:normAutofit/>
          </a:bodyPr>
          <a:lstStyle>
            <a:lvl1pPr>
              <a:defRPr sz="4500" b="1">
                <a:solidFill>
                  <a:srgbClr val="00421E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1CB9-60CC-4E29-BAD3-EFCCE0E30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434"/>
            <a:ext cx="10515600" cy="3727269"/>
          </a:xfrm>
        </p:spPr>
        <p:txBody>
          <a:bodyPr/>
          <a:lstStyle>
            <a:lvl1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1pPr>
            <a:lvl2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2pPr>
            <a:lvl3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3pPr>
            <a:lvl4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4pPr>
            <a:lvl5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972622A0-A76D-D6C1-9782-1F219C7674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719" y="5968950"/>
            <a:ext cx="2331720" cy="5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1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2828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385D-22D4-482F-9F39-AED8A717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480"/>
            <a:ext cx="10515600" cy="1201784"/>
          </a:xfrm>
        </p:spPr>
        <p:txBody>
          <a:bodyPr>
            <a:normAutofit/>
          </a:bodyPr>
          <a:lstStyle>
            <a:lvl1pPr>
              <a:defRPr sz="4500" b="1">
                <a:solidFill>
                  <a:srgbClr val="41AD49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1CB9-60CC-4E29-BAD3-EFCCE0E30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434"/>
            <a:ext cx="10515600" cy="3727269"/>
          </a:xfrm>
        </p:spPr>
        <p:txBody>
          <a:bodyPr/>
          <a:lstStyle>
            <a:lvl1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2pPr>
            <a:lvl3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3pPr>
            <a:lvl4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4pPr>
            <a:lvl5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A22AB-20A1-4D7E-85E8-901A2164B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12" y="6007608"/>
            <a:ext cx="23382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6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385D-22D4-482F-9F39-AED8A717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480"/>
            <a:ext cx="10515600" cy="1201784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tx1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1CB9-60CC-4E29-BAD3-EFCCE0E30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434"/>
            <a:ext cx="10515600" cy="3727269"/>
          </a:xfrm>
        </p:spPr>
        <p:txBody>
          <a:bodyPr/>
          <a:lstStyle>
            <a:lvl1pPr>
              <a:spcAft>
                <a:spcPts val="1000"/>
              </a:spcAft>
              <a:defRPr>
                <a:solidFill>
                  <a:schemeClr val="tx1"/>
                </a:solidFill>
                <a:latin typeface="Proxima Nova" panose="02000506030000020004" pitchFamily="50" charset="0"/>
              </a:defRPr>
            </a:lvl1pPr>
            <a:lvl2pPr>
              <a:spcAft>
                <a:spcPts val="1000"/>
              </a:spcAft>
              <a:defRPr>
                <a:solidFill>
                  <a:schemeClr val="tx1"/>
                </a:solidFill>
                <a:latin typeface="Proxima Nova" panose="02000506030000020004" pitchFamily="50" charset="0"/>
              </a:defRPr>
            </a:lvl2pPr>
            <a:lvl3pPr>
              <a:spcAft>
                <a:spcPts val="1000"/>
              </a:spcAft>
              <a:defRPr>
                <a:solidFill>
                  <a:schemeClr val="tx1"/>
                </a:solidFill>
                <a:latin typeface="Proxima Nova" panose="02000506030000020004" pitchFamily="50" charset="0"/>
              </a:defRPr>
            </a:lvl3pPr>
            <a:lvl4pPr>
              <a:spcAft>
                <a:spcPts val="1000"/>
              </a:spcAft>
              <a:defRPr>
                <a:solidFill>
                  <a:schemeClr val="tx1"/>
                </a:solidFill>
                <a:latin typeface="Proxima Nova" panose="02000506030000020004" pitchFamily="50" charset="0"/>
              </a:defRPr>
            </a:lvl4pPr>
            <a:lvl5pPr>
              <a:spcAft>
                <a:spcPts val="1000"/>
              </a:spcAft>
              <a:defRPr>
                <a:solidFill>
                  <a:schemeClr val="tx1"/>
                </a:solidFill>
                <a:latin typeface="Proxima Nova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A22AB-20A1-4D7E-85E8-901A2164B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12" y="6007608"/>
            <a:ext cx="23382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14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6A599D-A6C7-459D-B257-0421F8050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55EE2C-94DB-4895-9398-28D408A3B6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6508" y="695643"/>
            <a:ext cx="5123411" cy="2427172"/>
          </a:xfrm>
          <a:effectLst>
            <a:outerShdw blurRad="76200" dist="38100" dir="7800000" algn="ctr" rotWithShape="0">
              <a:schemeClr val="tx2">
                <a:lumMod val="75000"/>
                <a:lumOff val="25000"/>
              </a:schemeClr>
            </a:outerShdw>
          </a:effectLst>
        </p:spPr>
        <p:txBody>
          <a:bodyPr anchor="t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Large Text </a:t>
            </a:r>
            <a:br>
              <a:rPr lang="en-US" dirty="0"/>
            </a:br>
            <a:r>
              <a:rPr lang="en-US" dirty="0"/>
              <a:t>Call-Out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96B868-69E6-483E-9B7C-66BE320059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5984" y="6007608"/>
            <a:ext cx="2387895" cy="5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55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rgbClr val="2828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6A599D-A6C7-459D-B257-0421F8050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092" y="0"/>
            <a:ext cx="6580908" cy="39275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55EE2C-94DB-4895-9398-28D408A3B6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682" y="521472"/>
            <a:ext cx="4990010" cy="1394414"/>
          </a:xfrm>
          <a:effectLst/>
        </p:spPr>
        <p:txBody>
          <a:bodyPr anchor="t">
            <a:normAutofit/>
          </a:bodyPr>
          <a:lstStyle>
            <a:lvl1pPr algn="l">
              <a:defRPr sz="4500" b="1">
                <a:solidFill>
                  <a:srgbClr val="41AD49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F7D923E-4EF4-44A0-BC38-BA90DE8A216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611092" y="4032067"/>
            <a:ext cx="4186051" cy="28259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34FF625-1D1A-434C-800D-B0BE60D69B6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875520" y="4032067"/>
            <a:ext cx="2319449" cy="28259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B6D61D-5C52-4FCD-84B9-BBB0C5D01A7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7682" y="2168435"/>
            <a:ext cx="4990010" cy="3603716"/>
          </a:xfrm>
        </p:spPr>
        <p:txBody>
          <a:bodyPr/>
          <a:lstStyle>
            <a:lvl1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2pPr>
            <a:lvl3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3pPr>
            <a:lvl4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4pPr>
            <a:lvl5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7E3D43-0AB8-4B0A-86EA-B5789E6B39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6053328"/>
            <a:ext cx="23382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44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6A599D-A6C7-459D-B257-0421F8050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092" y="0"/>
            <a:ext cx="6580908" cy="39275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55EE2C-94DB-4895-9398-28D408A3B6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682" y="521472"/>
            <a:ext cx="4990010" cy="1394414"/>
          </a:xfrm>
          <a:effectLst/>
        </p:spPr>
        <p:txBody>
          <a:bodyPr anchor="t">
            <a:normAutofit/>
          </a:bodyPr>
          <a:lstStyle>
            <a:lvl1pPr algn="l">
              <a:defRPr sz="4500" b="1">
                <a:solidFill>
                  <a:srgbClr val="00421E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F7D923E-4EF4-44A0-BC38-BA90DE8A216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611092" y="4032067"/>
            <a:ext cx="4186051" cy="28259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34FF625-1D1A-434C-800D-B0BE60D69B6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875520" y="4032067"/>
            <a:ext cx="2319449" cy="28259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B6D61D-5C52-4FCD-84B9-BBB0C5D01A7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7682" y="2168434"/>
            <a:ext cx="4990010" cy="3670391"/>
          </a:xfrm>
        </p:spPr>
        <p:txBody>
          <a:bodyPr/>
          <a:lstStyle>
            <a:lvl1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1pPr>
            <a:lvl2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2pPr>
            <a:lvl3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3pPr>
            <a:lvl4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4pPr>
            <a:lvl5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6C6396FE-D096-5C06-B3A0-58FD883E3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8" y="6016787"/>
            <a:ext cx="2331720" cy="5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65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2828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6A599D-A6C7-459D-B257-0421F8050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092" y="-1"/>
            <a:ext cx="6580908" cy="3952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F7D923E-4EF4-44A0-BC38-BA90DE8A216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611092" y="4032067"/>
            <a:ext cx="4186051" cy="28259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34FF625-1D1A-434C-800D-B0BE60D69B6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875520" y="4032067"/>
            <a:ext cx="2319449" cy="28259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5B2C68-9FDA-494B-BBCC-063038BBB7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011" y="1064397"/>
            <a:ext cx="4990010" cy="697728"/>
          </a:xfrm>
          <a:effectLst/>
        </p:spPr>
        <p:txBody>
          <a:bodyPr anchor="t">
            <a:noAutofit/>
          </a:bodyPr>
          <a:lstStyle>
            <a:lvl1pPr algn="l">
              <a:defRPr sz="4500" b="1">
                <a:solidFill>
                  <a:schemeClr val="bg1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C81BDC5-B9F6-48D0-A535-5FF7EC4F49F9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2055223"/>
            <a:ext cx="5532716" cy="4802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2181ED-0584-4BD9-A658-787F7B0AA9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012" y="281769"/>
            <a:ext cx="1782264" cy="41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56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8CC0F081-86E0-1814-93F8-6370471B56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6" y="224345"/>
            <a:ext cx="2037488" cy="523426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6A599D-A6C7-459D-B257-0421F8050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092" y="0"/>
            <a:ext cx="6580908" cy="39275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F7D923E-4EF4-44A0-BC38-BA90DE8A216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611092" y="4032067"/>
            <a:ext cx="4186051" cy="28259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34FF625-1D1A-434C-800D-B0BE60D69B6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875520" y="4032067"/>
            <a:ext cx="2319449" cy="28259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5B2C68-9FDA-494B-BBCC-063038BBB7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24" y="1060704"/>
            <a:ext cx="4990010" cy="702945"/>
          </a:xfrm>
          <a:effectLst/>
        </p:spPr>
        <p:txBody>
          <a:bodyPr anchor="t">
            <a:noAutofit/>
          </a:bodyPr>
          <a:lstStyle>
            <a:lvl1pPr algn="l">
              <a:defRPr sz="4500" b="1">
                <a:solidFill>
                  <a:srgbClr val="00421E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C81BDC5-B9F6-48D0-A535-5FF7EC4F49F9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2055223"/>
            <a:ext cx="5532716" cy="4802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65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319CCB-820F-4B32-92BF-C777526E6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18758-775F-4FA2-BBF9-E8922E8AB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CEF37-A881-4718-B62D-0DCC9FA5F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B4B43-0993-4EE7-A412-891F7880F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C195F-088C-4940-9C3D-D116D5C67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B4033-36B1-4A1C-94A8-4909B35D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6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70" r:id="rId4"/>
    <p:sldLayoutId id="2147483655" r:id="rId5"/>
    <p:sldLayoutId id="2147483665" r:id="rId6"/>
    <p:sldLayoutId id="2147483666" r:id="rId7"/>
    <p:sldLayoutId id="2147483664" r:id="rId8"/>
    <p:sldLayoutId id="2147483667" r:id="rId9"/>
    <p:sldLayoutId id="2147483661" r:id="rId10"/>
    <p:sldLayoutId id="2147483662" r:id="rId11"/>
    <p:sldLayoutId id="2147483657" r:id="rId12"/>
    <p:sldLayoutId id="2147483668" r:id="rId13"/>
    <p:sldLayoutId id="2147483669" r:id="rId14"/>
    <p:sldLayoutId id="2147483652" r:id="rId15"/>
    <p:sldLayoutId id="2147483654" r:id="rId16"/>
    <p:sldLayoutId id="2147483660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1C726-4588-4CCF-B187-58776E4A4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Mechanicstown</a:t>
            </a:r>
            <a:r>
              <a:rPr lang="en-US" dirty="0"/>
              <a:t> Cluster Subdivision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7B405E3-3EF8-416C-861F-5DFF14C582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5, 2024</a:t>
            </a:r>
          </a:p>
        </p:txBody>
      </p:sp>
    </p:spTree>
    <p:extLst>
      <p:ext uri="{BB962C8B-B14F-4D97-AF65-F5344CB8AC3E}">
        <p14:creationId xmlns:p14="http://schemas.microsoft.com/office/powerpoint/2010/main" val="181378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27FF43-A536-0FDC-CF53-7787B7E37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54" y="114718"/>
            <a:ext cx="6890327" cy="61930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B81A1F-7C8E-2B00-B78C-84EEC1DB2673}"/>
              </a:ext>
            </a:extLst>
          </p:cNvPr>
          <p:cNvSpPr txBox="1"/>
          <p:nvPr/>
        </p:nvSpPr>
        <p:spPr>
          <a:xfrm>
            <a:off x="11769754" y="200410"/>
            <a:ext cx="23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6C0F03-5887-263E-EC76-587734D55740}"/>
              </a:ext>
            </a:extLst>
          </p:cNvPr>
          <p:cNvSpPr txBox="1"/>
          <p:nvPr/>
        </p:nvSpPr>
        <p:spPr>
          <a:xfrm>
            <a:off x="7798278" y="1078302"/>
            <a:ext cx="37093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Correct Project Address: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122 Emmitsburg Road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Incorrect Address listed in Application: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124 Emmitsburg Road</a:t>
            </a:r>
          </a:p>
        </p:txBody>
      </p:sp>
    </p:spTree>
    <p:extLst>
      <p:ext uri="{BB962C8B-B14F-4D97-AF65-F5344CB8AC3E}">
        <p14:creationId xmlns:p14="http://schemas.microsoft.com/office/powerpoint/2010/main" val="218531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2D649E-CF30-13E2-7C8F-696AD054A301}"/>
              </a:ext>
            </a:extLst>
          </p:cNvPr>
          <p:cNvSpPr txBox="1"/>
          <p:nvPr/>
        </p:nvSpPr>
        <p:spPr>
          <a:xfrm>
            <a:off x="11769754" y="200410"/>
            <a:ext cx="23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F5826-B2E7-912D-2151-4B9A59A5B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2085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F8BE2E-FDE4-A64E-1210-472B314CE072}"/>
              </a:ext>
            </a:extLst>
          </p:cNvPr>
          <p:cNvSpPr/>
          <p:nvPr/>
        </p:nvSpPr>
        <p:spPr>
          <a:xfrm>
            <a:off x="0" y="5264727"/>
            <a:ext cx="2475345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9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F1F294-8490-3448-A4AE-527C6047A15C}"/>
              </a:ext>
            </a:extLst>
          </p:cNvPr>
          <p:cNvSpPr txBox="1"/>
          <p:nvPr/>
        </p:nvSpPr>
        <p:spPr>
          <a:xfrm>
            <a:off x="11769754" y="200410"/>
            <a:ext cx="23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6F3FA-B208-4078-3DC3-B74384623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127" y="1499918"/>
            <a:ext cx="6601746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2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D5F40-FBF1-F359-791F-318334047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8" y="0"/>
            <a:ext cx="6353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1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F1CC8-A8DB-0401-7C8C-058AC5241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273" y="0"/>
            <a:ext cx="5653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7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AEDC5-66A7-977A-730C-C4F8958AB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213" y="0"/>
            <a:ext cx="5601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3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B04B4D-463C-02D1-8F9D-3B8232793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502" y="0"/>
            <a:ext cx="5654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8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F8547-D29B-047E-2D0E-EB24FF494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FA352F-40FA-BC65-0189-289B7301E9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interest</a:t>
            </a:r>
          </a:p>
        </p:txBody>
      </p:sp>
    </p:spTree>
    <p:extLst>
      <p:ext uri="{BB962C8B-B14F-4D97-AF65-F5344CB8AC3E}">
        <p14:creationId xmlns:p14="http://schemas.microsoft.com/office/powerpoint/2010/main" val="3373248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421E"/>
      </a:dk1>
      <a:lt1>
        <a:sysClr val="window" lastClr="FFFFFF"/>
      </a:lt1>
      <a:dk2>
        <a:srgbClr val="282829"/>
      </a:dk2>
      <a:lt2>
        <a:srgbClr val="E7E6E6"/>
      </a:lt2>
      <a:accent1>
        <a:srgbClr val="41AD49"/>
      </a:accent1>
      <a:accent2>
        <a:srgbClr val="25408F"/>
      </a:accent2>
      <a:accent3>
        <a:srgbClr val="00421E"/>
      </a:accent3>
      <a:accent4>
        <a:srgbClr val="791D1D"/>
      </a:accent4>
      <a:accent5>
        <a:srgbClr val="F4E88F"/>
      </a:accent5>
      <a:accent6>
        <a:srgbClr val="73AF97"/>
      </a:accent6>
      <a:hlink>
        <a:srgbClr val="00B0F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!powerpoint_template_2022.potx" id="{62A5165C-86B4-4588-BD55-3CB9D56E83E5}" vid="{37978DE1-08C0-4A04-B4C5-1E5F6A9275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86DB3BA6F67C45BDA358160207D703" ma:contentTypeVersion="24" ma:contentTypeDescription="Create a new document." ma:contentTypeScope="" ma:versionID="f7d6ba1c48f4440960759e395d0b29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1c3a5fe40b69cf375f6490498fc6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9C07549-BF4C-44DD-B293-A1470EC40609}"/>
</file>

<file path=customXml/itemProps2.xml><?xml version="1.0" encoding="utf-8"?>
<ds:datastoreItem xmlns:ds="http://schemas.openxmlformats.org/officeDocument/2006/customXml" ds:itemID="{119300D2-980C-4C4E-8911-ED3E3D560B5C}"/>
</file>

<file path=customXml/itemProps3.xml><?xml version="1.0" encoding="utf-8"?>
<ds:datastoreItem xmlns:ds="http://schemas.openxmlformats.org/officeDocument/2006/customXml" ds:itemID="{806B56D3-7401-4B06-8DD5-AFEF5AD5765D}"/>
</file>

<file path=docProps/app.xml><?xml version="1.0" encoding="utf-8"?>
<Properties xmlns="http://schemas.openxmlformats.org/officeDocument/2006/extended-properties" xmlns:vt="http://schemas.openxmlformats.org/officeDocument/2006/docPropsVTypes">
  <Template>!powerpoint_template_2022</Template>
  <TotalTime>1353</TotalTime>
  <Words>31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Garamond</vt:lpstr>
      <vt:lpstr>Proxima Nova</vt:lpstr>
      <vt:lpstr>Office Theme</vt:lpstr>
      <vt:lpstr>Mechanicstown Cluster Subdivision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interest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Patuxent Commons</dc:title>
  <dc:creator>Kelly, Haley</dc:creator>
  <cp:lastModifiedBy>Haley Kelly</cp:lastModifiedBy>
  <cp:revision>18</cp:revision>
  <dcterms:created xsi:type="dcterms:W3CDTF">2023-04-18T14:44:59Z</dcterms:created>
  <dcterms:modified xsi:type="dcterms:W3CDTF">2024-09-05T22:38:01Z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0x010100B286DB3BA6F67C45BDA358160207D703</vt:lpwstr>
  </property>
</Properties>
</file>