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0" r:id="rId1"/>
  </p:sldMasterIdLst>
  <p:notesMasterIdLst>
    <p:notesMasterId r:id="rId4"/>
  </p:notesMasterIdLst>
  <p:sldIdLst>
    <p:sldId id="259" r:id="rId2"/>
    <p:sldId id="260" r:id="rId3"/>
  </p:sldIdLst>
  <p:sldSz cx="9144000" cy="6858000" type="screen4x3"/>
  <p:notesSz cx="6950075" cy="92360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2D200454-40CA-4A62-9FC3-DE9A4176ACB9}">
      <p15:notesGuideLst xmlns:p15="http://schemas.microsoft.com/office/powerpoint/2012/main">
        <p15:guide id="1" orient="horz" pos="2909" userDrawn="1">
          <p15:clr>
            <a:srgbClr val="000000"/>
          </p15:clr>
        </p15:guide>
        <p15:guide id="2" pos="2189" userDrawn="1">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1234" y="29"/>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66813" y="692150"/>
            <a:ext cx="4618037" cy="34639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005" y="4387130"/>
            <a:ext cx="5560040" cy="4156210"/>
          </a:xfrm>
          <a:prstGeom prst="rect">
            <a:avLst/>
          </a:prstGeom>
          <a:noFill/>
          <a:ln>
            <a:noFill/>
          </a:ln>
        </p:spPr>
        <p:txBody>
          <a:bodyPr spcFirstLastPara="1" wrap="square" lIns="90566" tIns="90566" rIns="90566" bIns="90566"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47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4"/>
        <p:cNvGrpSpPr/>
        <p:nvPr/>
      </p:nvGrpSpPr>
      <p:grpSpPr>
        <a:xfrm>
          <a:off x="0" y="0"/>
          <a:ext cx="0" cy="0"/>
          <a:chOff x="0" y="0"/>
          <a:chExt cx="0" cy="0"/>
        </a:xfrm>
      </p:grpSpPr>
      <p:sp>
        <p:nvSpPr>
          <p:cNvPr id="45" name="Google Shape;45;p6"/>
          <p:cNvSpPr txBox="1">
            <a:spLocks noGrp="1"/>
          </p:cNvSpPr>
          <p:nvPr>
            <p:ph type="title"/>
          </p:nvPr>
        </p:nvSpPr>
        <p:spPr>
          <a:xfrm>
            <a:off x="457200" y="762000"/>
            <a:ext cx="8229600" cy="8382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46" name="Google Shape;46;p6"/>
          <p:cNvSpPr txBox="1">
            <a:spLocks noGrp="1"/>
          </p:cNvSpPr>
          <p:nvPr>
            <p:ph type="body" idx="1"/>
          </p:nvPr>
        </p:nvSpPr>
        <p:spPr>
          <a:xfrm>
            <a:off x="457200" y="1600201"/>
            <a:ext cx="4038600" cy="4190999"/>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7" name="Google Shape;47;p6"/>
          <p:cNvSpPr txBox="1">
            <a:spLocks noGrp="1"/>
          </p:cNvSpPr>
          <p:nvPr>
            <p:ph type="body" idx="2"/>
          </p:nvPr>
        </p:nvSpPr>
        <p:spPr>
          <a:xfrm>
            <a:off x="4648200" y="1600201"/>
            <a:ext cx="4038600" cy="4190999"/>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8" name="Google Shape;48;p6"/>
          <p:cNvSpPr txBox="1">
            <a:spLocks noGrp="1"/>
          </p:cNvSpPr>
          <p:nvPr>
            <p:ph type="dt" idx="10"/>
          </p:nvPr>
        </p:nvSpPr>
        <p:spPr>
          <a:xfrm>
            <a:off x="457200" y="15240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6"/>
          <p:cNvSpPr txBox="1">
            <a:spLocks noGrp="1"/>
          </p:cNvSpPr>
          <p:nvPr>
            <p:ph type="ftr" idx="11"/>
          </p:nvPr>
        </p:nvSpPr>
        <p:spPr>
          <a:xfrm>
            <a:off x="3124200" y="168275"/>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6"/>
          <p:cNvSpPr txBox="1">
            <a:spLocks noGrp="1"/>
          </p:cNvSpPr>
          <p:nvPr>
            <p:ph type="sldNum" idx="12"/>
          </p:nvPr>
        </p:nvSpPr>
        <p:spPr>
          <a:xfrm>
            <a:off x="6553200" y="168275"/>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1"/>
        <p:cNvGrpSpPr/>
        <p:nvPr/>
      </p:nvGrpSpPr>
      <p:grpSpPr>
        <a:xfrm>
          <a:off x="0" y="0"/>
          <a:ext cx="0" cy="0"/>
          <a:chOff x="0" y="0"/>
          <a:chExt cx="0" cy="0"/>
        </a:xfrm>
      </p:grpSpPr>
      <p:sp>
        <p:nvSpPr>
          <p:cNvPr id="52" name="Google Shape;52;p7"/>
          <p:cNvSpPr txBox="1">
            <a:spLocks noGrp="1"/>
          </p:cNvSpPr>
          <p:nvPr>
            <p:ph type="title"/>
          </p:nvPr>
        </p:nvSpPr>
        <p:spPr>
          <a:xfrm>
            <a:off x="457200" y="762000"/>
            <a:ext cx="8229600" cy="762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53" name="Google Shape;53;p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chemeClr val="dk1"/>
              </a:buClr>
              <a:buSzPts val="2000"/>
              <a:buNone/>
              <a:defRPr sz="20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54" name="Google Shape;54;p7"/>
          <p:cNvSpPr txBox="1">
            <a:spLocks noGrp="1"/>
          </p:cNvSpPr>
          <p:nvPr>
            <p:ph type="body" idx="2"/>
          </p:nvPr>
        </p:nvSpPr>
        <p:spPr>
          <a:xfrm>
            <a:off x="457200" y="2174875"/>
            <a:ext cx="4040188" cy="3616325"/>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5" name="Google Shape;55;p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chemeClr val="dk1"/>
              </a:buClr>
              <a:buSzPts val="2000"/>
              <a:buNone/>
              <a:defRPr sz="20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56" name="Google Shape;56;p7"/>
          <p:cNvSpPr txBox="1">
            <a:spLocks noGrp="1"/>
          </p:cNvSpPr>
          <p:nvPr>
            <p:ph type="body" idx="4"/>
          </p:nvPr>
        </p:nvSpPr>
        <p:spPr>
          <a:xfrm>
            <a:off x="4645025" y="2174875"/>
            <a:ext cx="4041775" cy="3616325"/>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7" name="Google Shape;57;p7"/>
          <p:cNvSpPr txBox="1">
            <a:spLocks noGrp="1"/>
          </p:cNvSpPr>
          <p:nvPr>
            <p:ph type="dt" idx="10"/>
          </p:nvPr>
        </p:nvSpPr>
        <p:spPr>
          <a:xfrm>
            <a:off x="457200" y="15240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7"/>
          <p:cNvSpPr txBox="1">
            <a:spLocks noGrp="1"/>
          </p:cNvSpPr>
          <p:nvPr>
            <p:ph type="ftr" idx="11"/>
          </p:nvPr>
        </p:nvSpPr>
        <p:spPr>
          <a:xfrm>
            <a:off x="3124200" y="168275"/>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7"/>
          <p:cNvSpPr txBox="1">
            <a:spLocks noGrp="1"/>
          </p:cNvSpPr>
          <p:nvPr>
            <p:ph type="sldNum" idx="12"/>
          </p:nvPr>
        </p:nvSpPr>
        <p:spPr>
          <a:xfrm>
            <a:off x="6553200" y="168275"/>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0"/>
        <p:cNvGrpSpPr/>
        <p:nvPr/>
      </p:nvGrpSpPr>
      <p:grpSpPr>
        <a:xfrm>
          <a:off x="0" y="0"/>
          <a:ext cx="0" cy="0"/>
          <a:chOff x="0" y="0"/>
          <a:chExt cx="0" cy="0"/>
        </a:xfrm>
      </p:grpSpPr>
      <p:sp>
        <p:nvSpPr>
          <p:cNvPr id="61" name="Google Shape;61;p8"/>
          <p:cNvSpPr txBox="1">
            <a:spLocks noGrp="1"/>
          </p:cNvSpPr>
          <p:nvPr>
            <p:ph type="title"/>
          </p:nvPr>
        </p:nvSpPr>
        <p:spPr>
          <a:xfrm>
            <a:off x="457200" y="944563"/>
            <a:ext cx="8229600" cy="80803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62" name="Google Shape;62;p8"/>
          <p:cNvSpPr txBox="1">
            <a:spLocks noGrp="1"/>
          </p:cNvSpPr>
          <p:nvPr>
            <p:ph type="dt" idx="10"/>
          </p:nvPr>
        </p:nvSpPr>
        <p:spPr>
          <a:xfrm>
            <a:off x="457200" y="15240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8"/>
          <p:cNvSpPr txBox="1">
            <a:spLocks noGrp="1"/>
          </p:cNvSpPr>
          <p:nvPr>
            <p:ph type="ftr" idx="11"/>
          </p:nvPr>
        </p:nvSpPr>
        <p:spPr>
          <a:xfrm>
            <a:off x="3124200" y="168275"/>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8"/>
          <p:cNvSpPr txBox="1">
            <a:spLocks noGrp="1"/>
          </p:cNvSpPr>
          <p:nvPr>
            <p:ph type="sldNum" idx="12"/>
          </p:nvPr>
        </p:nvSpPr>
        <p:spPr>
          <a:xfrm>
            <a:off x="6553200" y="168275"/>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9"/>
        <p:cNvGrpSpPr/>
        <p:nvPr/>
      </p:nvGrpSpPr>
      <p:grpSpPr>
        <a:xfrm>
          <a:off x="0" y="0"/>
          <a:ext cx="0" cy="0"/>
          <a:chOff x="0" y="0"/>
          <a:chExt cx="0" cy="0"/>
        </a:xfrm>
      </p:grpSpPr>
      <p:sp>
        <p:nvSpPr>
          <p:cNvPr id="70" name="Google Shape;70;p10"/>
          <p:cNvSpPr txBox="1">
            <a:spLocks noGrp="1"/>
          </p:cNvSpPr>
          <p:nvPr>
            <p:ph type="title"/>
          </p:nvPr>
        </p:nvSpPr>
        <p:spPr>
          <a:xfrm>
            <a:off x="457200" y="609600"/>
            <a:ext cx="3008313" cy="106680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71" name="Google Shape;71;p10"/>
          <p:cNvSpPr txBox="1">
            <a:spLocks noGrp="1"/>
          </p:cNvSpPr>
          <p:nvPr>
            <p:ph type="body" idx="1"/>
          </p:nvPr>
        </p:nvSpPr>
        <p:spPr>
          <a:xfrm>
            <a:off x="3575050" y="609601"/>
            <a:ext cx="5111750" cy="5181599"/>
          </a:xfrm>
          <a:prstGeom prst="rect">
            <a:avLst/>
          </a:prstGeom>
          <a:noFill/>
          <a:ln>
            <a:noFill/>
          </a:ln>
        </p:spPr>
        <p:txBody>
          <a:bodyPr spcFirstLastPara="1" wrap="square" lIns="91425" tIns="45700" rIns="91425" bIns="45700" anchor="t" anchorCtr="0">
            <a:no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72" name="Google Shape;72;p10"/>
          <p:cNvSpPr txBox="1">
            <a:spLocks noGrp="1"/>
          </p:cNvSpPr>
          <p:nvPr>
            <p:ph type="body" idx="2"/>
          </p:nvPr>
        </p:nvSpPr>
        <p:spPr>
          <a:xfrm>
            <a:off x="457200" y="1676401"/>
            <a:ext cx="3008313" cy="4114799"/>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73" name="Google Shape;73;p10"/>
          <p:cNvSpPr txBox="1">
            <a:spLocks noGrp="1"/>
          </p:cNvSpPr>
          <p:nvPr>
            <p:ph type="dt" idx="10"/>
          </p:nvPr>
        </p:nvSpPr>
        <p:spPr>
          <a:xfrm>
            <a:off x="457200" y="15240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0"/>
          <p:cNvSpPr txBox="1">
            <a:spLocks noGrp="1"/>
          </p:cNvSpPr>
          <p:nvPr>
            <p:ph type="ftr" idx="11"/>
          </p:nvPr>
        </p:nvSpPr>
        <p:spPr>
          <a:xfrm>
            <a:off x="3124200" y="168275"/>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10"/>
          <p:cNvSpPr txBox="1">
            <a:spLocks noGrp="1"/>
          </p:cNvSpPr>
          <p:nvPr>
            <p:ph type="sldNum" idx="12"/>
          </p:nvPr>
        </p:nvSpPr>
        <p:spPr>
          <a:xfrm>
            <a:off x="6553200" y="168275"/>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6"/>
        <p:cNvGrpSpPr/>
        <p:nvPr/>
      </p:nvGrpSpPr>
      <p:grpSpPr>
        <a:xfrm>
          <a:off x="0" y="0"/>
          <a:ext cx="0" cy="0"/>
          <a:chOff x="0" y="0"/>
          <a:chExt cx="0" cy="0"/>
        </a:xfrm>
      </p:grpSpPr>
      <p:sp>
        <p:nvSpPr>
          <p:cNvPr id="77" name="Google Shape;77;p11"/>
          <p:cNvSpPr txBox="1">
            <a:spLocks noGrp="1"/>
          </p:cNvSpPr>
          <p:nvPr>
            <p:ph type="title"/>
          </p:nvPr>
        </p:nvSpPr>
        <p:spPr>
          <a:xfrm>
            <a:off x="1792288" y="4800600"/>
            <a:ext cx="5486400" cy="38100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78" name="Google Shape;78;p11"/>
          <p:cNvSpPr>
            <a:spLocks noGrp="1"/>
          </p:cNvSpPr>
          <p:nvPr>
            <p:ph type="pic" idx="2"/>
          </p:nvPr>
        </p:nvSpPr>
        <p:spPr>
          <a:xfrm>
            <a:off x="1792288" y="612775"/>
            <a:ext cx="5486400" cy="4114800"/>
          </a:xfrm>
          <a:prstGeom prst="rect">
            <a:avLst/>
          </a:prstGeom>
          <a:noFill/>
          <a:ln>
            <a:noFill/>
          </a:ln>
        </p:spPr>
      </p:sp>
      <p:sp>
        <p:nvSpPr>
          <p:cNvPr id="79" name="Google Shape;79;p11"/>
          <p:cNvSpPr txBox="1">
            <a:spLocks noGrp="1"/>
          </p:cNvSpPr>
          <p:nvPr>
            <p:ph type="body" idx="1"/>
          </p:nvPr>
        </p:nvSpPr>
        <p:spPr>
          <a:xfrm>
            <a:off x="1792288" y="5181600"/>
            <a:ext cx="5486400" cy="7620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80" name="Google Shape;80;p11"/>
          <p:cNvSpPr txBox="1">
            <a:spLocks noGrp="1"/>
          </p:cNvSpPr>
          <p:nvPr>
            <p:ph type="dt" idx="10"/>
          </p:nvPr>
        </p:nvSpPr>
        <p:spPr>
          <a:xfrm>
            <a:off x="457200" y="15240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11"/>
          <p:cNvSpPr txBox="1">
            <a:spLocks noGrp="1"/>
          </p:cNvSpPr>
          <p:nvPr>
            <p:ph type="ftr" idx="11"/>
          </p:nvPr>
        </p:nvSpPr>
        <p:spPr>
          <a:xfrm>
            <a:off x="3124200" y="168275"/>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1"/>
          <p:cNvSpPr txBox="1">
            <a:spLocks noGrp="1"/>
          </p:cNvSpPr>
          <p:nvPr>
            <p:ph type="sldNum" idx="12"/>
          </p:nvPr>
        </p:nvSpPr>
        <p:spPr>
          <a:xfrm>
            <a:off x="6553200" y="168275"/>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3"/>
        <p:cNvGrpSpPr/>
        <p:nvPr/>
      </p:nvGrpSpPr>
      <p:grpSpPr>
        <a:xfrm>
          <a:off x="0" y="0"/>
          <a:ext cx="0" cy="0"/>
          <a:chOff x="0" y="0"/>
          <a:chExt cx="0" cy="0"/>
        </a:xfrm>
      </p:grpSpPr>
      <p:sp>
        <p:nvSpPr>
          <p:cNvPr id="84" name="Google Shape;84;p12"/>
          <p:cNvSpPr txBox="1">
            <a:spLocks noGrp="1"/>
          </p:cNvSpPr>
          <p:nvPr>
            <p:ph type="title"/>
          </p:nvPr>
        </p:nvSpPr>
        <p:spPr>
          <a:xfrm>
            <a:off x="457200" y="944563"/>
            <a:ext cx="8229600" cy="808037"/>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85" name="Google Shape;85;p12"/>
          <p:cNvSpPr txBox="1">
            <a:spLocks noGrp="1"/>
          </p:cNvSpPr>
          <p:nvPr>
            <p:ph type="body" idx="1"/>
          </p:nvPr>
        </p:nvSpPr>
        <p:spPr>
          <a:xfrm rot="5400000">
            <a:off x="2640806" y="-278606"/>
            <a:ext cx="3862388" cy="82296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6" name="Google Shape;86;p12"/>
          <p:cNvSpPr txBox="1">
            <a:spLocks noGrp="1"/>
          </p:cNvSpPr>
          <p:nvPr>
            <p:ph type="dt" idx="10"/>
          </p:nvPr>
        </p:nvSpPr>
        <p:spPr>
          <a:xfrm>
            <a:off x="457200" y="15240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 name="Google Shape;87;p12"/>
          <p:cNvSpPr txBox="1">
            <a:spLocks noGrp="1"/>
          </p:cNvSpPr>
          <p:nvPr>
            <p:ph type="ftr" idx="11"/>
          </p:nvPr>
        </p:nvSpPr>
        <p:spPr>
          <a:xfrm>
            <a:off x="3124200" y="168275"/>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12"/>
          <p:cNvSpPr txBox="1">
            <a:spLocks noGrp="1"/>
          </p:cNvSpPr>
          <p:nvPr>
            <p:ph type="sldNum" idx="12"/>
          </p:nvPr>
        </p:nvSpPr>
        <p:spPr>
          <a:xfrm>
            <a:off x="6553200" y="168275"/>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9"/>
        <p:cNvGrpSpPr/>
        <p:nvPr/>
      </p:nvGrpSpPr>
      <p:grpSpPr>
        <a:xfrm>
          <a:off x="0" y="0"/>
          <a:ext cx="0" cy="0"/>
          <a:chOff x="0" y="0"/>
          <a:chExt cx="0" cy="0"/>
        </a:xfrm>
      </p:grpSpPr>
      <p:sp>
        <p:nvSpPr>
          <p:cNvPr id="90" name="Google Shape;90;p13"/>
          <p:cNvSpPr txBox="1">
            <a:spLocks noGrp="1"/>
          </p:cNvSpPr>
          <p:nvPr>
            <p:ph type="title"/>
          </p:nvPr>
        </p:nvSpPr>
        <p:spPr>
          <a:xfrm rot="5400000">
            <a:off x="4953000" y="2209801"/>
            <a:ext cx="5410200" cy="20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91" name="Google Shape;91;p13"/>
          <p:cNvSpPr txBox="1">
            <a:spLocks noGrp="1"/>
          </p:cNvSpPr>
          <p:nvPr>
            <p:ph type="body" idx="1"/>
          </p:nvPr>
        </p:nvSpPr>
        <p:spPr>
          <a:xfrm rot="5400000">
            <a:off x="762000" y="228601"/>
            <a:ext cx="5410200" cy="60198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92" name="Google Shape;92;p13"/>
          <p:cNvSpPr txBox="1">
            <a:spLocks noGrp="1"/>
          </p:cNvSpPr>
          <p:nvPr>
            <p:ph type="dt" idx="10"/>
          </p:nvPr>
        </p:nvSpPr>
        <p:spPr>
          <a:xfrm>
            <a:off x="457200" y="15240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13"/>
          <p:cNvSpPr txBox="1">
            <a:spLocks noGrp="1"/>
          </p:cNvSpPr>
          <p:nvPr>
            <p:ph type="ftr" idx="11"/>
          </p:nvPr>
        </p:nvSpPr>
        <p:spPr>
          <a:xfrm>
            <a:off x="3124200" y="168275"/>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13"/>
          <p:cNvSpPr txBox="1">
            <a:spLocks noGrp="1"/>
          </p:cNvSpPr>
          <p:nvPr>
            <p:ph type="sldNum" idx="12"/>
          </p:nvPr>
        </p:nvSpPr>
        <p:spPr>
          <a:xfrm>
            <a:off x="6553200" y="168275"/>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944563"/>
            <a:ext cx="8229600" cy="808037"/>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Calibri"/>
                <a:ea typeface="Calibri"/>
                <a:cs typeface="Calibri"/>
                <a:sym typeface="Calibri"/>
              </a:defRPr>
            </a:lvl1pPr>
            <a:lvl2pPr marR="0" lvl="1"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Calibri"/>
                <a:ea typeface="Calibri"/>
                <a:cs typeface="Calibri"/>
                <a:sym typeface="Calibri"/>
              </a:defRPr>
            </a:lvl2pPr>
            <a:lvl3pPr marR="0" lvl="2"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Calibri"/>
                <a:ea typeface="Calibri"/>
                <a:cs typeface="Calibri"/>
                <a:sym typeface="Calibri"/>
              </a:defRPr>
            </a:lvl3pPr>
            <a:lvl4pPr marR="0" lvl="3"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Calibri"/>
                <a:ea typeface="Calibri"/>
                <a:cs typeface="Calibri"/>
                <a:sym typeface="Calibri"/>
              </a:defRPr>
            </a:lvl4pPr>
            <a:lvl5pPr marR="0" lvl="4"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Calibri"/>
                <a:ea typeface="Calibri"/>
                <a:cs typeface="Calibri"/>
                <a:sym typeface="Calibri"/>
              </a:defRPr>
            </a:lvl5pPr>
            <a:lvl6pPr marR="0" lvl="5"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Calibri"/>
                <a:ea typeface="Calibri"/>
                <a:cs typeface="Calibri"/>
                <a:sym typeface="Calibri"/>
              </a:defRPr>
            </a:lvl6pPr>
            <a:lvl7pPr marR="0" lvl="6"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Calibri"/>
                <a:ea typeface="Calibri"/>
                <a:cs typeface="Calibri"/>
                <a:sym typeface="Calibri"/>
              </a:defRPr>
            </a:lvl7pPr>
            <a:lvl8pPr marR="0" lvl="7"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Calibri"/>
                <a:ea typeface="Calibri"/>
                <a:cs typeface="Calibri"/>
                <a:sym typeface="Calibri"/>
              </a:defRPr>
            </a:lvl8pPr>
            <a:lvl9pPr marR="0" lvl="8"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Calibri"/>
                <a:ea typeface="Calibri"/>
                <a:cs typeface="Calibri"/>
                <a:sym typeface="Calibri"/>
              </a:defRPr>
            </a:lvl9pPr>
          </a:lstStyle>
          <a:p>
            <a:endParaRPr/>
          </a:p>
        </p:txBody>
      </p:sp>
      <p:sp>
        <p:nvSpPr>
          <p:cNvPr id="7" name="Google Shape;7;p1"/>
          <p:cNvSpPr txBox="1">
            <a:spLocks noGrp="1"/>
          </p:cNvSpPr>
          <p:nvPr>
            <p:ph type="body" idx="1"/>
          </p:nvPr>
        </p:nvSpPr>
        <p:spPr>
          <a:xfrm>
            <a:off x="457200" y="1905000"/>
            <a:ext cx="8229600" cy="3862388"/>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Times New Roman"/>
                <a:ea typeface="Times New Roman"/>
                <a:cs typeface="Times New Roman"/>
                <a:sym typeface="Times New Roman"/>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Times New Roman"/>
                <a:ea typeface="Times New Roman"/>
                <a:cs typeface="Times New Roman"/>
                <a:sym typeface="Times New Roman"/>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457200" y="15240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ftr" idx="11"/>
          </p:nvPr>
        </p:nvSpPr>
        <p:spPr>
          <a:xfrm>
            <a:off x="3124200" y="168275"/>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9pPr>
          </a:lstStyle>
          <a:p>
            <a:endParaRPr/>
          </a:p>
        </p:txBody>
      </p:sp>
      <p:sp>
        <p:nvSpPr>
          <p:cNvPr id="10" name="Google Shape;10;p1"/>
          <p:cNvSpPr txBox="1">
            <a:spLocks noGrp="1"/>
          </p:cNvSpPr>
          <p:nvPr>
            <p:ph type="sldNum" idx="12"/>
          </p:nvPr>
        </p:nvSpPr>
        <p:spPr>
          <a:xfrm>
            <a:off x="6553200" y="168275"/>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11" name="Google Shape;11;p1"/>
          <p:cNvSpPr/>
          <p:nvPr/>
        </p:nvSpPr>
        <p:spPr>
          <a:xfrm>
            <a:off x="0" y="6248400"/>
            <a:ext cx="9144000" cy="625475"/>
          </a:xfrm>
          <a:prstGeom prst="rect">
            <a:avLst/>
          </a:prstGeom>
          <a:solidFill>
            <a:schemeClr val="accent6"/>
          </a:solidFill>
          <a:ln w="9525" cap="flat" cmpd="sng">
            <a:solidFill>
              <a:srgbClr val="6F5C53"/>
            </a:solidFill>
            <a:prstDash val="solid"/>
            <a:round/>
            <a:headEnd type="none" w="sm" len="sm"/>
            <a:tailEnd type="none" w="sm" len="sm"/>
          </a:ln>
          <a:effectLst>
            <a:outerShdw blurRad="40000" dist="23000" dir="5400000" rotWithShape="0">
              <a:srgbClr val="000000">
                <a:alpha val="34117"/>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sz="1200" b="1" i="0" u="none" strike="noStrike" cap="none">
              <a:solidFill>
                <a:schemeClr val="lt1"/>
              </a:solidFill>
              <a:latin typeface="Calibri"/>
              <a:ea typeface="Calibri"/>
              <a:cs typeface="Calibri"/>
              <a:sym typeface="Calibri"/>
            </a:endParaRPr>
          </a:p>
        </p:txBody>
      </p:sp>
      <p:sp>
        <p:nvSpPr>
          <p:cNvPr id="12" name="Google Shape;12;p1"/>
          <p:cNvSpPr txBox="1"/>
          <p:nvPr/>
        </p:nvSpPr>
        <p:spPr>
          <a:xfrm>
            <a:off x="304800" y="6429375"/>
            <a:ext cx="2590800" cy="2762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chemeClr val="lt1"/>
                </a:solidFill>
                <a:latin typeface="Calibri"/>
                <a:ea typeface="Calibri"/>
                <a:cs typeface="Calibri"/>
                <a:sym typeface="Calibri"/>
              </a:rPr>
              <a:t>Maryland Public Service Commission</a:t>
            </a:r>
            <a:endParaRPr sz="1400" b="0" i="0" u="none" strike="noStrike" cap="none">
              <a:solidFill>
                <a:srgbClr val="000000"/>
              </a:solidFill>
              <a:latin typeface="Arial"/>
              <a:ea typeface="Arial"/>
              <a:cs typeface="Arial"/>
              <a:sym typeface="Arial"/>
            </a:endParaRPr>
          </a:p>
        </p:txBody>
      </p:sp>
      <p:sp>
        <p:nvSpPr>
          <p:cNvPr id="13" name="Google Shape;13;p1"/>
          <p:cNvSpPr txBox="1"/>
          <p:nvPr/>
        </p:nvSpPr>
        <p:spPr>
          <a:xfrm>
            <a:off x="2971800" y="6429375"/>
            <a:ext cx="2590800" cy="2762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chemeClr val="lt1"/>
                </a:solidFill>
                <a:latin typeface="Calibri"/>
                <a:ea typeface="Calibri"/>
                <a:cs typeface="Calibri"/>
                <a:sym typeface="Calibri"/>
              </a:rPr>
              <a:t>Baltimore, Maryland</a:t>
            </a:r>
            <a:endParaRPr sz="1400" b="0" i="0" u="none" strike="noStrike" cap="none">
              <a:solidFill>
                <a:srgbClr val="000000"/>
              </a:solidFill>
              <a:latin typeface="Arial"/>
              <a:ea typeface="Arial"/>
              <a:cs typeface="Arial"/>
              <a:sym typeface="Arial"/>
            </a:endParaRPr>
          </a:p>
        </p:txBody>
      </p:sp>
      <p:cxnSp>
        <p:nvCxnSpPr>
          <p:cNvPr id="14" name="Google Shape;14;p1"/>
          <p:cNvCxnSpPr/>
          <p:nvPr/>
        </p:nvCxnSpPr>
        <p:spPr>
          <a:xfrm>
            <a:off x="2895600" y="6491288"/>
            <a:ext cx="0" cy="138112"/>
          </a:xfrm>
          <a:prstGeom prst="straightConnector1">
            <a:avLst/>
          </a:prstGeom>
          <a:noFill/>
          <a:ln w="9525" cap="flat" cmpd="sng">
            <a:solidFill>
              <a:schemeClr val="lt1"/>
            </a:solidFill>
            <a:prstDash val="solid"/>
            <a:round/>
            <a:headEnd type="none" w="sm" len="sm"/>
            <a:tailEnd type="none" w="sm" len="sm"/>
          </a:ln>
        </p:spPr>
      </p:cxnSp>
      <p:pic>
        <p:nvPicPr>
          <p:cNvPr id="15" name="Google Shape;15;p1"/>
          <p:cNvPicPr preferRelativeResize="0"/>
          <p:nvPr/>
        </p:nvPicPr>
        <p:blipFill rotWithShape="1">
          <a:blip r:embed="rId9">
            <a:alphaModFix/>
          </a:blip>
          <a:srcRect/>
          <a:stretch/>
        </p:blipFill>
        <p:spPr>
          <a:xfrm>
            <a:off x="7239000" y="5794375"/>
            <a:ext cx="1905000" cy="10826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2" r:id="rId1"/>
    <p:sldLayoutId id="2147483653" r:id="rId2"/>
    <p:sldLayoutId id="2147483654" r:id="rId3"/>
    <p:sldLayoutId id="2147483656" r:id="rId4"/>
    <p:sldLayoutId id="2147483657" r:id="rId5"/>
    <p:sldLayoutId id="2147483658" r:id="rId6"/>
    <p:sldLayoutId id="2147483659" r:id="rId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2F6B3-BF81-2250-E85B-8C7628733D02}"/>
              </a:ext>
            </a:extLst>
          </p:cNvPr>
          <p:cNvSpPr>
            <a:spLocks noGrp="1"/>
          </p:cNvSpPr>
          <p:nvPr>
            <p:ph type="title"/>
          </p:nvPr>
        </p:nvSpPr>
        <p:spPr>
          <a:xfrm>
            <a:off x="457200" y="81978"/>
            <a:ext cx="8229600" cy="762000"/>
          </a:xfrm>
        </p:spPr>
        <p:txBody>
          <a:bodyPr/>
          <a:lstStyle/>
          <a:p>
            <a:r>
              <a:rPr lang="en-US" dirty="0"/>
              <a:t>The Grid </a:t>
            </a:r>
            <a:r>
              <a:rPr lang="en-US" dirty="0">
                <a:latin typeface="Times New Roman" panose="02020603050405020304" pitchFamily="18" charset="0"/>
                <a:cs typeface="Times New Roman" panose="02020603050405020304" pitchFamily="18" charset="0"/>
              </a:rPr>
              <a:t>and</a:t>
            </a:r>
            <a:r>
              <a:rPr lang="en-US" dirty="0"/>
              <a:t> Electric Vehicles</a:t>
            </a:r>
          </a:p>
        </p:txBody>
      </p:sp>
      <p:sp>
        <p:nvSpPr>
          <p:cNvPr id="4" name="Text Placeholder 3">
            <a:extLst>
              <a:ext uri="{FF2B5EF4-FFF2-40B4-BE49-F238E27FC236}">
                <a16:creationId xmlns:a16="http://schemas.microsoft.com/office/drawing/2014/main" id="{AA7222A6-FC40-9477-00A5-596ABC8E68E5}"/>
              </a:ext>
            </a:extLst>
          </p:cNvPr>
          <p:cNvSpPr>
            <a:spLocks noGrp="1"/>
          </p:cNvSpPr>
          <p:nvPr>
            <p:ph type="body" idx="2"/>
          </p:nvPr>
        </p:nvSpPr>
        <p:spPr>
          <a:xfrm>
            <a:off x="457200" y="729107"/>
            <a:ext cx="8385048" cy="4860926"/>
          </a:xfrm>
        </p:spPr>
        <p:txBody>
          <a:bodyPr/>
          <a:lstStyle/>
          <a:p>
            <a:pPr algn="just"/>
            <a:r>
              <a:rPr lang="en-US" dirty="0">
                <a:solidFill>
                  <a:schemeClr val="tx1"/>
                </a:solidFill>
              </a:rPr>
              <a:t>The load flexibility gained by managing on-peak charging of EVs will be important for minimizing cost and grid needs.</a:t>
            </a:r>
          </a:p>
          <a:p>
            <a:pPr algn="just"/>
            <a:r>
              <a:rPr lang="en-US" dirty="0"/>
              <a:t>Dec. 2023 electrification study found in high electrification scenarios that load growth in Maryland for the distribution system was manageable through 2031.</a:t>
            </a:r>
          </a:p>
          <a:p>
            <a:pPr lvl="1" algn="just"/>
            <a:r>
              <a:rPr lang="en-US" dirty="0"/>
              <a:t>Assumed on-path achievement of advanced clean cars and advanced clean truck regulations in Maryland</a:t>
            </a:r>
          </a:p>
          <a:p>
            <a:pPr lvl="1" algn="just"/>
            <a:r>
              <a:rPr lang="en-US" dirty="0"/>
              <a:t>Did </a:t>
            </a:r>
            <a:r>
              <a:rPr lang="en-US" dirty="0">
                <a:solidFill>
                  <a:schemeClr val="tx1"/>
                </a:solidFill>
              </a:rPr>
              <a:t>not account for data center projections not already built into utility load forecasts. </a:t>
            </a:r>
          </a:p>
          <a:p>
            <a:pPr lvl="1" algn="just"/>
            <a:r>
              <a:rPr lang="en-US" dirty="0"/>
              <a:t>Did not consider </a:t>
            </a:r>
            <a:r>
              <a:rPr lang="en-US" dirty="0">
                <a:solidFill>
                  <a:schemeClr val="tx1"/>
                </a:solidFill>
              </a:rPr>
              <a:t>localized impacts that may necessitate investment.</a:t>
            </a:r>
          </a:p>
          <a:p>
            <a:pPr lvl="1" algn="just"/>
            <a:r>
              <a:rPr lang="en-US" dirty="0">
                <a:solidFill>
                  <a:schemeClr val="tx1"/>
                </a:solidFill>
              </a:rPr>
              <a:t>Concluded that additional load flexibility measures could further support meeting grid needs and reduce grid upgrades.</a:t>
            </a:r>
          </a:p>
          <a:p>
            <a:r>
              <a:rPr lang="en-US" dirty="0">
                <a:solidFill>
                  <a:schemeClr val="tx1"/>
                </a:solidFill>
              </a:rPr>
              <a:t>Recent grid planning concerns have focused on incorporating large load growth, (e.g. data centers) and retirement/addition of generation which may further impact future grid needs.</a:t>
            </a:r>
          </a:p>
          <a:p>
            <a:pPr lvl="1" algn="just"/>
            <a:endParaRPr lang="en-US" dirty="0"/>
          </a:p>
          <a:p>
            <a:pPr lvl="1" algn="just"/>
            <a:endParaRPr lang="en-US" dirty="0"/>
          </a:p>
          <a:p>
            <a:pPr lvl="1" algn="just"/>
            <a:endParaRPr lang="en-US" dirty="0"/>
          </a:p>
        </p:txBody>
      </p:sp>
      <p:sp>
        <p:nvSpPr>
          <p:cNvPr id="7" name="Slide Number Placeholder 6">
            <a:extLst>
              <a:ext uri="{FF2B5EF4-FFF2-40B4-BE49-F238E27FC236}">
                <a16:creationId xmlns:a16="http://schemas.microsoft.com/office/drawing/2014/main" id="{6BC89625-B1E8-5B04-D609-D371BDED669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a:t>
            </a:fld>
            <a:endParaRPr lang="en-US"/>
          </a:p>
        </p:txBody>
      </p:sp>
    </p:spTree>
    <p:extLst>
      <p:ext uri="{BB962C8B-B14F-4D97-AF65-F5344CB8AC3E}">
        <p14:creationId xmlns:p14="http://schemas.microsoft.com/office/powerpoint/2010/main" val="1961261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2675C-6E47-03BF-9B20-59F976677E52}"/>
              </a:ext>
            </a:extLst>
          </p:cNvPr>
          <p:cNvSpPr>
            <a:spLocks noGrp="1"/>
          </p:cNvSpPr>
          <p:nvPr>
            <p:ph type="title"/>
          </p:nvPr>
        </p:nvSpPr>
        <p:spPr>
          <a:xfrm>
            <a:off x="310896" y="168275"/>
            <a:ext cx="8375904" cy="1111885"/>
          </a:xfrm>
        </p:spPr>
        <p:txBody>
          <a:bodyPr/>
          <a:lstStyle/>
          <a:p>
            <a:r>
              <a:rPr lang="en-US" dirty="0">
                <a:latin typeface="Times New Roman" panose="02020603050405020304" pitchFamily="18" charset="0"/>
                <a:cs typeface="Times New Roman" panose="02020603050405020304" pitchFamily="18" charset="0"/>
              </a:rPr>
              <a:t>Programs for EV integration w/Grid</a:t>
            </a:r>
          </a:p>
        </p:txBody>
      </p:sp>
      <p:sp>
        <p:nvSpPr>
          <p:cNvPr id="3" name="Text Placeholder 2">
            <a:extLst>
              <a:ext uri="{FF2B5EF4-FFF2-40B4-BE49-F238E27FC236}">
                <a16:creationId xmlns:a16="http://schemas.microsoft.com/office/drawing/2014/main" id="{F68AEBFC-1DC5-4FFC-9A64-20296E64109D}"/>
              </a:ext>
            </a:extLst>
          </p:cNvPr>
          <p:cNvSpPr>
            <a:spLocks noGrp="1"/>
          </p:cNvSpPr>
          <p:nvPr>
            <p:ph type="body" idx="1"/>
          </p:nvPr>
        </p:nvSpPr>
        <p:spPr>
          <a:xfrm>
            <a:off x="457200" y="2267712"/>
            <a:ext cx="4040188" cy="428370"/>
          </a:xfrm>
        </p:spPr>
        <p:txBody>
          <a:bodyPr>
            <a:normAutofit fontScale="92500" lnSpcReduction="10000"/>
          </a:bodyPr>
          <a:lstStyle/>
          <a:p>
            <a:pPr algn="ctr"/>
            <a:r>
              <a:rPr lang="en-US" dirty="0"/>
              <a:t>Load </a:t>
            </a:r>
            <a:r>
              <a:rPr lang="en-US" dirty="0">
                <a:solidFill>
                  <a:schemeClr val="tx1"/>
                </a:solidFill>
              </a:rPr>
              <a:t>Flexibility</a:t>
            </a:r>
          </a:p>
        </p:txBody>
      </p:sp>
      <p:sp>
        <p:nvSpPr>
          <p:cNvPr id="4" name="Text Placeholder 3">
            <a:extLst>
              <a:ext uri="{FF2B5EF4-FFF2-40B4-BE49-F238E27FC236}">
                <a16:creationId xmlns:a16="http://schemas.microsoft.com/office/drawing/2014/main" id="{51CBA9A3-72E8-E4DE-93DA-D2E580BD370D}"/>
              </a:ext>
            </a:extLst>
          </p:cNvPr>
          <p:cNvSpPr>
            <a:spLocks noGrp="1"/>
          </p:cNvSpPr>
          <p:nvPr>
            <p:ph type="body" idx="2"/>
          </p:nvPr>
        </p:nvSpPr>
        <p:spPr>
          <a:xfrm>
            <a:off x="310896" y="2794985"/>
            <a:ext cx="4335716" cy="2804191"/>
          </a:xfrm>
        </p:spPr>
        <p:txBody>
          <a:bodyPr/>
          <a:lstStyle/>
          <a:p>
            <a:r>
              <a:rPr lang="en-US" dirty="0"/>
              <a:t>Time-Of-Use Rates</a:t>
            </a:r>
          </a:p>
          <a:p>
            <a:r>
              <a:rPr lang="en-US" dirty="0"/>
              <a:t>Smart-Charge-Management</a:t>
            </a:r>
          </a:p>
          <a:p>
            <a:r>
              <a:rPr lang="en-US" dirty="0">
                <a:solidFill>
                  <a:schemeClr val="tx1"/>
                </a:solidFill>
              </a:rPr>
              <a:t>Vehicle-to-Grid</a:t>
            </a:r>
            <a:r>
              <a:rPr lang="en-US" baseline="30000" dirty="0">
                <a:solidFill>
                  <a:schemeClr val="tx1"/>
                </a:solidFill>
              </a:rPr>
              <a:t>1</a:t>
            </a:r>
            <a:r>
              <a:rPr lang="en-US" dirty="0">
                <a:solidFill>
                  <a:schemeClr val="tx1"/>
                </a:solidFill>
              </a:rPr>
              <a:t> and VPP Pilots (Drive Act)</a:t>
            </a:r>
          </a:p>
          <a:p>
            <a:r>
              <a:rPr lang="en-US" dirty="0"/>
              <a:t>Demand Response</a:t>
            </a:r>
          </a:p>
          <a:p>
            <a:r>
              <a:rPr lang="en-US" dirty="0">
                <a:solidFill>
                  <a:schemeClr val="tx1"/>
                </a:solidFill>
              </a:rPr>
              <a:t>Energy Storage</a:t>
            </a:r>
          </a:p>
        </p:txBody>
      </p:sp>
      <p:sp>
        <p:nvSpPr>
          <p:cNvPr id="5" name="Text Placeholder 4">
            <a:extLst>
              <a:ext uri="{FF2B5EF4-FFF2-40B4-BE49-F238E27FC236}">
                <a16:creationId xmlns:a16="http://schemas.microsoft.com/office/drawing/2014/main" id="{26C0EA97-256B-5F0A-C3E6-F43627E819AE}"/>
              </a:ext>
            </a:extLst>
          </p:cNvPr>
          <p:cNvSpPr>
            <a:spLocks noGrp="1"/>
          </p:cNvSpPr>
          <p:nvPr>
            <p:ph type="body" idx="3"/>
          </p:nvPr>
        </p:nvSpPr>
        <p:spPr>
          <a:xfrm>
            <a:off x="4571206" y="2267712"/>
            <a:ext cx="4041775" cy="419226"/>
          </a:xfrm>
        </p:spPr>
        <p:txBody>
          <a:bodyPr>
            <a:normAutofit fontScale="92500" lnSpcReduction="10000"/>
          </a:bodyPr>
          <a:lstStyle/>
          <a:p>
            <a:pPr algn="ctr"/>
            <a:r>
              <a:rPr lang="en-US" dirty="0"/>
              <a:t>Infrastructure and Other</a:t>
            </a:r>
          </a:p>
        </p:txBody>
      </p:sp>
      <p:sp>
        <p:nvSpPr>
          <p:cNvPr id="6" name="Text Placeholder 5">
            <a:extLst>
              <a:ext uri="{FF2B5EF4-FFF2-40B4-BE49-F238E27FC236}">
                <a16:creationId xmlns:a16="http://schemas.microsoft.com/office/drawing/2014/main" id="{E061E078-8240-0C3B-32C5-E9593E912840}"/>
              </a:ext>
            </a:extLst>
          </p:cNvPr>
          <p:cNvSpPr>
            <a:spLocks noGrp="1"/>
          </p:cNvSpPr>
          <p:nvPr>
            <p:ph type="body" idx="4"/>
          </p:nvPr>
        </p:nvSpPr>
        <p:spPr>
          <a:xfrm>
            <a:off x="4497389" y="2794985"/>
            <a:ext cx="4189412" cy="2804191"/>
          </a:xfrm>
        </p:spPr>
        <p:txBody>
          <a:bodyPr/>
          <a:lstStyle/>
          <a:p>
            <a:r>
              <a:rPr lang="en-US" dirty="0"/>
              <a:t>Site Assessments and Make Ready programs (proposed)</a:t>
            </a:r>
          </a:p>
          <a:p>
            <a:r>
              <a:rPr lang="en-US" dirty="0"/>
              <a:t>School Bus Pilots (CSNA)</a:t>
            </a:r>
          </a:p>
          <a:p>
            <a:r>
              <a:rPr lang="en-US" dirty="0"/>
              <a:t>Public Charging (legacy)</a:t>
            </a:r>
          </a:p>
          <a:p>
            <a:pPr lvl="1"/>
            <a:r>
              <a:rPr lang="en-US" dirty="0"/>
              <a:t>Future work w/MDOT to help determine appropriate utility role in this space.</a:t>
            </a:r>
          </a:p>
          <a:p>
            <a:endParaRPr lang="en-US" dirty="0"/>
          </a:p>
        </p:txBody>
      </p:sp>
      <p:sp>
        <p:nvSpPr>
          <p:cNvPr id="7" name="Slide Number Placeholder 6">
            <a:extLst>
              <a:ext uri="{FF2B5EF4-FFF2-40B4-BE49-F238E27FC236}">
                <a16:creationId xmlns:a16="http://schemas.microsoft.com/office/drawing/2014/main" id="{9FA73303-E285-7FC1-0397-B173CC64C9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a:t>
            </a:fld>
            <a:endParaRPr lang="en-US"/>
          </a:p>
        </p:txBody>
      </p:sp>
      <p:sp>
        <p:nvSpPr>
          <p:cNvPr id="8" name="TextBox 7">
            <a:extLst>
              <a:ext uri="{FF2B5EF4-FFF2-40B4-BE49-F238E27FC236}">
                <a16:creationId xmlns:a16="http://schemas.microsoft.com/office/drawing/2014/main" id="{34ACDB81-EDF2-6F52-060C-D29D0F33B650}"/>
              </a:ext>
            </a:extLst>
          </p:cNvPr>
          <p:cNvSpPr txBox="1"/>
          <p:nvPr/>
        </p:nvSpPr>
        <p:spPr>
          <a:xfrm>
            <a:off x="310896" y="1472184"/>
            <a:ext cx="8375904" cy="738664"/>
          </a:xfrm>
          <a:prstGeom prst="rect">
            <a:avLst/>
          </a:prstGeom>
          <a:noFill/>
        </p:spPr>
        <p:txBody>
          <a:bodyPr wrap="square" rtlCol="0">
            <a:spAutoFit/>
          </a:bodyPr>
          <a:lstStyle/>
          <a:p>
            <a:pPr algn="just"/>
            <a:r>
              <a:rPr lang="en-US" dirty="0">
                <a:latin typeface="Times New Roman" panose="02020603050405020304" pitchFamily="18" charset="0"/>
                <a:cs typeface="Times New Roman" panose="02020603050405020304" pitchFamily="18" charset="0"/>
              </a:rPr>
              <a:t>Utilities have conducted various EV programs since 2018.  The Commission is currently evaluating utility proposals for next phase.  The following are programs that are either active or have been proposed.  This is not a commentary on what the Commission may or may not do next with these programs.  </a:t>
            </a:r>
          </a:p>
        </p:txBody>
      </p:sp>
      <p:sp>
        <p:nvSpPr>
          <p:cNvPr id="9" name="TextBox 8">
            <a:extLst>
              <a:ext uri="{FF2B5EF4-FFF2-40B4-BE49-F238E27FC236}">
                <a16:creationId xmlns:a16="http://schemas.microsoft.com/office/drawing/2014/main" id="{104FF913-981B-FD36-E69E-92C5A6AE12D3}"/>
              </a:ext>
            </a:extLst>
          </p:cNvPr>
          <p:cNvSpPr txBox="1"/>
          <p:nvPr/>
        </p:nvSpPr>
        <p:spPr>
          <a:xfrm>
            <a:off x="310896" y="5599176"/>
            <a:ext cx="5321808" cy="400110"/>
          </a:xfrm>
          <a:prstGeom prst="rect">
            <a:avLst/>
          </a:prstGeom>
          <a:noFill/>
        </p:spPr>
        <p:txBody>
          <a:bodyPr wrap="square" rtlCol="0">
            <a:spAutoFit/>
          </a:bodyPr>
          <a:lstStyle/>
          <a:p>
            <a:r>
              <a:rPr lang="en-US" sz="1000" baseline="30000" dirty="0">
                <a:solidFill>
                  <a:schemeClr val="tx1"/>
                </a:solidFill>
              </a:rPr>
              <a:t>1</a:t>
            </a:r>
            <a:r>
              <a:rPr lang="en-US" sz="1000" dirty="0">
                <a:solidFill>
                  <a:schemeClr val="tx1"/>
                </a:solidFill>
              </a:rPr>
              <a:t>Maryland V2G Regulations became effective on July 7, 2025, making </a:t>
            </a:r>
            <a:br>
              <a:rPr lang="en-US" sz="1000" dirty="0">
                <a:solidFill>
                  <a:schemeClr val="tx1"/>
                </a:solidFill>
              </a:rPr>
            </a:br>
            <a:r>
              <a:rPr lang="en-US" sz="1000" dirty="0">
                <a:solidFill>
                  <a:schemeClr val="tx1"/>
                </a:solidFill>
              </a:rPr>
              <a:t>Maryland  the 1</a:t>
            </a:r>
            <a:r>
              <a:rPr lang="en-US" sz="1000" baseline="30000" dirty="0">
                <a:solidFill>
                  <a:schemeClr val="tx1"/>
                </a:solidFill>
              </a:rPr>
              <a:t>st</a:t>
            </a:r>
            <a:r>
              <a:rPr lang="en-US" sz="1000" dirty="0">
                <a:solidFill>
                  <a:schemeClr val="tx1"/>
                </a:solidFill>
              </a:rPr>
              <a:t> Sate in the USA with V2G regulations.  </a:t>
            </a:r>
          </a:p>
        </p:txBody>
      </p:sp>
    </p:spTree>
    <p:extLst>
      <p:ext uri="{BB962C8B-B14F-4D97-AF65-F5344CB8AC3E}">
        <p14:creationId xmlns:p14="http://schemas.microsoft.com/office/powerpoint/2010/main" val="2156519464"/>
      </p:ext>
    </p:extLst>
  </p:cSld>
  <p:clrMapOvr>
    <a:masterClrMapping/>
  </p:clrMapOvr>
</p:sld>
</file>

<file path=ppt/theme/theme1.xml><?xml version="1.0" encoding="utf-8"?>
<a:theme xmlns:a="http://schemas.openxmlformats.org/drawingml/2006/main" name="Sample PSC Powerpoint Template_Version 2">
  <a:themeElements>
    <a:clrScheme name="NewsPrint">
      <a:dk1>
        <a:srgbClr val="000000"/>
      </a:dk1>
      <a:lt1>
        <a:srgbClr val="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6E5A39A8364A40A0DD1D1186E5F3D3" ma:contentTypeVersion="16" ma:contentTypeDescription="Create a new document." ma:contentTypeScope="" ma:versionID="f8930628db9497542cbebe2f2a4618fb">
  <xsd:schema xmlns:xsd="http://www.w3.org/2001/XMLSchema" xmlns:xs="http://www.w3.org/2001/XMLSchema" xmlns:p="http://schemas.microsoft.com/office/2006/metadata/properties" xmlns:ns2="8c2acae6-edb5-4320-ab9a-a2adfbb52461" targetNamespace="http://schemas.microsoft.com/office/2006/metadata/properties" ma:root="true" ma:fieldsID="73c8ef8db9a0562bb3671ef31e141f1c" ns2:_="">
    <xsd:import namespace="8c2acae6-edb5-4320-ab9a-a2adfbb52461"/>
    <xsd:element name="properties">
      <xsd:complexType>
        <xsd:sequence>
          <xsd:element name="documentManagement">
            <xsd:complexType>
              <xsd:all>
                <xsd:element ref="ns2:_x0049_D1"/>
                <xsd:element ref="ns2:Meeting_x0020_Date"/>
                <xsd:element ref="ns2:Order0" minOccurs="0"/>
                <xsd:element ref="ns2:OutreachLocation" minOccurs="0"/>
                <xsd:element ref="ns2:Doc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2acae6-edb5-4320-ab9a-a2adfbb52461" elementFormDefault="qualified">
    <xsd:import namespace="http://schemas.microsoft.com/office/2006/documentManagement/types"/>
    <xsd:import namespace="http://schemas.microsoft.com/office/infopath/2007/PartnerControls"/>
    <xsd:element name="_x0049_D1" ma:index="8" ma:displayName="ID1" ma:decimals="0" ma:indexed="true" ma:internalName="_x0049_D1" ma:readOnly="false" ma:percentage="FALSE">
      <xsd:simpleType>
        <xsd:restriction base="dms:Number"/>
      </xsd:simpleType>
    </xsd:element>
    <xsd:element name="Meeting_x0020_Date" ma:index="9" ma:displayName="Meeting Date" ma:format="DateOnly" ma:internalName="Meeting_x0020_Date" ma:readOnly="false">
      <xsd:simpleType>
        <xsd:restriction base="dms:DateTime"/>
      </xsd:simpleType>
    </xsd:element>
    <xsd:element name="Order0" ma:index="10" nillable="true" ma:displayName="Order" ma:decimals="0" ma:internalName="Order0" ma:readOnly="false" ma:percentage="FALSE">
      <xsd:simpleType>
        <xsd:restriction base="dms:Number"/>
      </xsd:simpleType>
    </xsd:element>
    <xsd:element name="OutreachLocation" ma:index="11" nillable="true" ma:displayName="Other" ma:internalName="OutreachLocation" ma:readOnly="false">
      <xsd:simpleType>
        <xsd:restriction base="dms:Text">
          <xsd:maxLength value="255"/>
        </xsd:restriction>
      </xsd:simpleType>
    </xsd:element>
    <xsd:element name="Doc_Status" ma:index="12" nillable="true" ma:displayName="Doc_Status" ma:default="Active" ma:format="Dropdown" ma:internalName="Doc_Status" ma:readOnly="false">
      <xsd:simpleType>
        <xsd:restriction base="dms:Choice">
          <xsd:enumeration value="Active"/>
          <xsd:enumeration value="Do not display"/>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utreachLocation xmlns="8c2acae6-edb5-4320-ab9a-a2adfbb52461" xsi:nil="true"/>
    <_x0049_D1 xmlns="8c2acae6-edb5-4320-ab9a-a2adfbb52461">4</_x0049_D1>
    <Order0 xmlns="8c2acae6-edb5-4320-ab9a-a2adfbb52461" xsi:nil="true"/>
    <Meeting_x0020_Date xmlns="8c2acae6-edb5-4320-ab9a-a2adfbb52461">2025-07-08T04:00:00+00:00</Meeting_x0020_Date>
    <Doc_Status xmlns="8c2acae6-edb5-4320-ab9a-a2adfbb52461">Active</Doc_Status>
  </documentManagement>
</p:properties>
</file>

<file path=customXml/itemProps1.xml><?xml version="1.0" encoding="utf-8"?>
<ds:datastoreItem xmlns:ds="http://schemas.openxmlformats.org/officeDocument/2006/customXml" ds:itemID="{09FD5B3B-212A-4E38-84DA-29931E20ED38}"/>
</file>

<file path=customXml/itemProps2.xml><?xml version="1.0" encoding="utf-8"?>
<ds:datastoreItem xmlns:ds="http://schemas.openxmlformats.org/officeDocument/2006/customXml" ds:itemID="{E24723EB-9D5D-446A-BA28-11144348E97D}"/>
</file>

<file path=customXml/itemProps3.xml><?xml version="1.0" encoding="utf-8"?>
<ds:datastoreItem xmlns:ds="http://schemas.openxmlformats.org/officeDocument/2006/customXml" ds:itemID="{54386F0F-1430-4D9F-B940-27EB2D517CDE}"/>
</file>

<file path=docProps/app.xml><?xml version="1.0" encoding="utf-8"?>
<Properties xmlns="http://schemas.openxmlformats.org/officeDocument/2006/extended-properties" xmlns:vt="http://schemas.openxmlformats.org/officeDocument/2006/docPropsVTypes">
  <TotalTime>1468</TotalTime>
  <Words>279</Words>
  <Application>Microsoft Office PowerPoint</Application>
  <PresentationFormat>On-screen Show (4:3)</PresentationFormat>
  <Paragraphs>25</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Times New Roman</vt:lpstr>
      <vt:lpstr>Arial</vt:lpstr>
      <vt:lpstr>Calibri</vt:lpstr>
      <vt:lpstr>Sample PSC Powerpoint Template_Version 2</vt:lpstr>
      <vt:lpstr>The Grid and Electric Vehicles</vt:lpstr>
      <vt:lpstr>Programs for EV integration w/Grid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 Slides for WG Mtg - Final</dc:title>
  <dc:creator>Benjamin Baker</dc:creator>
  <cp:lastModifiedBy>Benjamin Baker</cp:lastModifiedBy>
  <cp:revision>8</cp:revision>
  <cp:lastPrinted>2025-07-02T19:00:50Z</cp:lastPrinted>
  <dcterms:modified xsi:type="dcterms:W3CDTF">2025-07-07T19:25:08Z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0x010100D66E5A39A8364A40A0DD1D1186E5F3D3</vt:lpwstr>
  </property>
</Properties>
</file>