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7F2C-371E-48EF-A861-ADDC634C0E50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736E-B0A1-4BA1-960C-C0D34B32B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Illustrations of Groundwater Flow concepts for Supply Wells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Marcellus Shale Commission</a:t>
            </a:r>
          </a:p>
          <a:p>
            <a:r>
              <a:rPr lang="en-US" dirty="0" smtClean="0"/>
              <a:t>March 10, 2014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Groundwater Flow in Appalachian Plateau</a:t>
            </a:r>
            <a:endParaRPr lang="en-US" dirty="0"/>
          </a:p>
        </p:txBody>
      </p:sp>
      <p:pic>
        <p:nvPicPr>
          <p:cNvPr id="4" name="Content Placeholder 3" descr="groundwater flow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312" y="1439069"/>
            <a:ext cx="5667375" cy="36290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5181600" cy="61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495300"/>
            <a:ext cx="74009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community water system source protection area</a:t>
            </a:r>
            <a:endParaRPr lang="en-US" dirty="0"/>
          </a:p>
        </p:txBody>
      </p:sp>
      <p:pic>
        <p:nvPicPr>
          <p:cNvPr id="4" name="Content Placeholder 3" descr="Mount Lake SW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435" y="1600200"/>
            <a:ext cx="585712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83563B2B8D542A9BE654627AB0B7D" ma:contentTypeVersion="5" ma:contentTypeDescription="Create a new document." ma:contentTypeScope="" ma:versionID="2f4aedf814a5b41b32f1870caf1262e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fcc36c88ee4a45445762472d77ee42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DCC034-8A00-48D6-99E1-3C336BA223AB}"/>
</file>

<file path=customXml/itemProps2.xml><?xml version="1.0" encoding="utf-8"?>
<ds:datastoreItem xmlns:ds="http://schemas.openxmlformats.org/officeDocument/2006/customXml" ds:itemID="{E2A2E2BD-F0C7-4BEF-9F2F-DEC0E5BE2C7E}"/>
</file>

<file path=customXml/itemProps3.xml><?xml version="1.0" encoding="utf-8"?>
<ds:datastoreItem xmlns:ds="http://schemas.openxmlformats.org/officeDocument/2006/customXml" ds:itemID="{81C15D5F-E573-4455-91FF-711B17014532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28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Illustrations of Groundwater Flow concepts for Supply Wells</vt:lpstr>
      <vt:lpstr>Groundwater Flow in Appalachian Plateau</vt:lpstr>
      <vt:lpstr>Slide 3</vt:lpstr>
      <vt:lpstr>Slide 4</vt:lpstr>
      <vt:lpstr>Example community water system source protection area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Illustrations of Groundwater Flow concepts for Supply Wells</dc:title>
  <dc:creator>jgrace</dc:creator>
  <cp:lastModifiedBy>jgrace</cp:lastModifiedBy>
  <cp:revision>8</cp:revision>
  <dcterms:created xsi:type="dcterms:W3CDTF">2014-03-07T23:13:24Z</dcterms:created>
  <dcterms:modified xsi:type="dcterms:W3CDTF">2014-03-10T13:13:12Z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0x010100CE683563B2B8D542A9BE654627AB0B7D</vt:lpwstr>
  </property>
</Properties>
</file>